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5.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6.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7.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8.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9.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10.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11.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theme/theme12.xml" ContentType="application/vnd.openxmlformats-officedocument.theme+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theme/theme13.xml" ContentType="application/vnd.openxmlformats-officedocument.theme+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4.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15.xml" ContentType="application/vnd.openxmlformats-officedocument.theme+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16.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theme/theme17.xml" ContentType="application/vnd.openxmlformats-officedocument.theme+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18.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theme/theme19.xml" ContentType="application/vnd.openxmlformats-officedocument.theme+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8" r:id="rId2"/>
    <p:sldMasterId id="2147483765" r:id="rId3"/>
    <p:sldMasterId id="2147483834" r:id="rId4"/>
    <p:sldMasterId id="2147483861" r:id="rId5"/>
    <p:sldMasterId id="2147483898" r:id="rId6"/>
    <p:sldMasterId id="2147483954" r:id="rId7"/>
    <p:sldMasterId id="2147483981" r:id="rId8"/>
    <p:sldMasterId id="2147484012" r:id="rId9"/>
    <p:sldMasterId id="2147484070" r:id="rId10"/>
    <p:sldMasterId id="2147484082" r:id="rId11"/>
    <p:sldMasterId id="2147484094" r:id="rId12"/>
    <p:sldMasterId id="2147484109" r:id="rId13"/>
    <p:sldMasterId id="2147484136" r:id="rId14"/>
    <p:sldMasterId id="2147484151" r:id="rId15"/>
    <p:sldMasterId id="2147484210" r:id="rId16"/>
    <p:sldMasterId id="2147484264" r:id="rId17"/>
    <p:sldMasterId id="2147484278" r:id="rId18"/>
    <p:sldMasterId id="2147484304" r:id="rId19"/>
    <p:sldMasterId id="2147484337" r:id="rId20"/>
  </p:sldMasterIdLst>
  <p:notesMasterIdLst>
    <p:notesMasterId r:id="rId38"/>
  </p:notesMasterIdLst>
  <p:sldIdLst>
    <p:sldId id="451" r:id="rId21"/>
    <p:sldId id="471" r:id="rId22"/>
    <p:sldId id="420" r:id="rId23"/>
    <p:sldId id="279" r:id="rId24"/>
    <p:sldId id="468" r:id="rId25"/>
    <p:sldId id="422" r:id="rId26"/>
    <p:sldId id="428" r:id="rId27"/>
    <p:sldId id="410" r:id="rId28"/>
    <p:sldId id="423" r:id="rId29"/>
    <p:sldId id="474" r:id="rId30"/>
    <p:sldId id="416" r:id="rId31"/>
    <p:sldId id="478" r:id="rId32"/>
    <p:sldId id="476" r:id="rId33"/>
    <p:sldId id="477" r:id="rId34"/>
    <p:sldId id="375" r:id="rId35"/>
    <p:sldId id="343" r:id="rId36"/>
    <p:sldId id="412" r:id="rId37"/>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a:srgbClr val="0000FF"/>
    <a:srgbClr val="FF66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53" autoAdjust="0"/>
    <p:restoredTop sz="94660"/>
  </p:normalViewPr>
  <p:slideViewPr>
    <p:cSldViewPr snapToGrid="0" snapToObjects="1">
      <p:cViewPr varScale="1">
        <p:scale>
          <a:sx n="37" d="100"/>
          <a:sy n="37" d="100"/>
        </p:scale>
        <p:origin x="594" y="5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presProps" Target="presProps.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9.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4E7D7-2FD6-4107-A67D-02F665275A4C}" type="doc">
      <dgm:prSet loTypeId="urn:microsoft.com/office/officeart/2005/8/layout/arrow2" loCatId="process" qsTypeId="urn:microsoft.com/office/officeart/2005/8/quickstyle/simple1" qsCatId="simple" csTypeId="urn:microsoft.com/office/officeart/2005/8/colors/accent1_2" csCatId="accent1" phldr="1"/>
      <dgm:spPr/>
    </dgm:pt>
    <dgm:pt modelId="{71A7C4A7-14C1-49FE-8288-6BB65D707095}">
      <dgm:prSet phldrT="[文字]" custT="1"/>
      <dgm:spPr/>
      <dgm:t>
        <a:bodyPr/>
        <a:lstStyle/>
        <a:p>
          <a:pPr>
            <a:spcAft>
              <a:spcPts val="0"/>
            </a:spcAft>
          </a:pPr>
          <a:r>
            <a:rPr lang="en-US" altLang="zh-TW" sz="4400" b="0" dirty="0" err="1">
              <a:latin typeface="+mn-lt"/>
              <a:ea typeface="微軟正黑體" pitchFamily="34" charset="-120"/>
            </a:rPr>
            <a:t>Blockly</a:t>
          </a:r>
          <a:r>
            <a:rPr lang="en-US" altLang="zh-TW" sz="4400" b="0" dirty="0">
              <a:latin typeface="+mn-lt"/>
              <a:ea typeface="微軟正黑體" pitchFamily="34" charset="-120"/>
            </a:rPr>
            <a:t> VP</a:t>
          </a:r>
        </a:p>
      </dgm:t>
    </dgm:pt>
    <dgm:pt modelId="{2B76543C-FF40-4B79-9C45-526C2097AE9C}" type="parTrans" cxnId="{05B57A8B-D81A-4CAA-B6AF-D7B46F16F3EC}">
      <dgm:prSet/>
      <dgm:spPr/>
      <dgm:t>
        <a:bodyPr/>
        <a:lstStyle/>
        <a:p>
          <a:endParaRPr lang="zh-TW" altLang="en-US" sz="1400"/>
        </a:p>
      </dgm:t>
    </dgm:pt>
    <dgm:pt modelId="{4BD46C41-C62D-4B04-A761-4F77570A134F}" type="sibTrans" cxnId="{05B57A8B-D81A-4CAA-B6AF-D7B46F16F3EC}">
      <dgm:prSet/>
      <dgm:spPr/>
      <dgm:t>
        <a:bodyPr/>
        <a:lstStyle/>
        <a:p>
          <a:endParaRPr lang="zh-TW" altLang="en-US" sz="1400"/>
        </a:p>
      </dgm:t>
    </dgm:pt>
    <dgm:pt modelId="{0838A61D-99A8-49F8-992C-7D9186FE77A3}">
      <dgm:prSet phldrT="[文字]" custT="1"/>
      <dgm:spPr/>
      <dgm:t>
        <a:bodyPr/>
        <a:lstStyle/>
        <a:p>
          <a:pPr algn="l">
            <a:spcAft>
              <a:spcPts val="0"/>
            </a:spcAft>
          </a:pPr>
          <a:r>
            <a:rPr lang="en-US" altLang="zh-TW" sz="4400" b="1" dirty="0">
              <a:latin typeface="+mn-lt"/>
              <a:ea typeface="微軟正黑體" pitchFamily="34" charset="-120"/>
            </a:rPr>
            <a:t>Flow-based coding </a:t>
          </a:r>
        </a:p>
        <a:p>
          <a:pPr algn="l">
            <a:spcAft>
              <a:spcPts val="0"/>
            </a:spcAft>
          </a:pPr>
          <a:r>
            <a:rPr lang="en-US" altLang="zh-TW" sz="4400" b="1" dirty="0">
              <a:latin typeface="+mn-lt"/>
              <a:ea typeface="微軟正黑體" pitchFamily="34" charset="-120"/>
            </a:rPr>
            <a:t>(Algorithm)</a:t>
          </a:r>
        </a:p>
      </dgm:t>
    </dgm:pt>
    <dgm:pt modelId="{92235E7B-7301-4931-855C-741B84E31811}" type="parTrans" cxnId="{FD9F0CD6-8095-4832-A42C-6149C8294071}">
      <dgm:prSet/>
      <dgm:spPr/>
      <dgm:t>
        <a:bodyPr/>
        <a:lstStyle/>
        <a:p>
          <a:endParaRPr lang="zh-TW" altLang="en-US" sz="1400"/>
        </a:p>
      </dgm:t>
    </dgm:pt>
    <dgm:pt modelId="{F07F346E-B5A0-4891-88B6-810E1A37204C}" type="sibTrans" cxnId="{FD9F0CD6-8095-4832-A42C-6149C8294071}">
      <dgm:prSet/>
      <dgm:spPr/>
      <dgm:t>
        <a:bodyPr/>
        <a:lstStyle/>
        <a:p>
          <a:endParaRPr lang="zh-TW" altLang="en-US" sz="1400"/>
        </a:p>
      </dgm:t>
    </dgm:pt>
    <dgm:pt modelId="{59A6C158-BF1D-4DA0-BBAB-A3E942470AAE}">
      <dgm:prSet phldrT="[文字]" custT="1"/>
      <dgm:spPr/>
      <dgm:t>
        <a:bodyPr/>
        <a:lstStyle/>
        <a:p>
          <a:pPr>
            <a:spcAft>
              <a:spcPts val="0"/>
            </a:spcAft>
          </a:pPr>
          <a:r>
            <a:rPr lang="en-US" altLang="zh-TW" sz="4400" b="0" dirty="0">
              <a:latin typeface="+mn-lt"/>
              <a:ea typeface="微軟正黑體" pitchFamily="34" charset="-120"/>
            </a:rPr>
            <a:t>Coding directly</a:t>
          </a:r>
        </a:p>
      </dgm:t>
    </dgm:pt>
    <dgm:pt modelId="{557844DF-1849-4AE6-89CA-8E72637FF6EC}" type="parTrans" cxnId="{1CD53547-2305-4113-96F2-8469A6FC57D6}">
      <dgm:prSet/>
      <dgm:spPr/>
      <dgm:t>
        <a:bodyPr/>
        <a:lstStyle/>
        <a:p>
          <a:endParaRPr lang="zh-TW" altLang="en-US" sz="1400"/>
        </a:p>
      </dgm:t>
    </dgm:pt>
    <dgm:pt modelId="{4440B276-5377-4D18-A857-BF1EC4783C0A}" type="sibTrans" cxnId="{1CD53547-2305-4113-96F2-8469A6FC57D6}">
      <dgm:prSet/>
      <dgm:spPr/>
      <dgm:t>
        <a:bodyPr/>
        <a:lstStyle/>
        <a:p>
          <a:endParaRPr lang="zh-TW" altLang="en-US" sz="1400"/>
        </a:p>
      </dgm:t>
    </dgm:pt>
    <dgm:pt modelId="{9571B817-79C0-4427-B325-76E1B5032DB4}" type="pres">
      <dgm:prSet presAssocID="{0624E7D7-2FD6-4107-A67D-02F665275A4C}" presName="arrowDiagram" presStyleCnt="0">
        <dgm:presLayoutVars>
          <dgm:chMax val="5"/>
          <dgm:dir/>
          <dgm:resizeHandles val="exact"/>
        </dgm:presLayoutVars>
      </dgm:prSet>
      <dgm:spPr/>
    </dgm:pt>
    <dgm:pt modelId="{80F869FA-310F-49DB-83A5-1119247D1913}" type="pres">
      <dgm:prSet presAssocID="{0624E7D7-2FD6-4107-A67D-02F665275A4C}" presName="arrow" presStyleLbl="bgShp" presStyleIdx="0" presStyleCnt="1" custAng="207499"/>
      <dgm:spPr>
        <a:solidFill>
          <a:srgbClr val="FFC000">
            <a:alpha val="52000"/>
          </a:srgbClr>
        </a:solidFill>
      </dgm:spPr>
    </dgm:pt>
    <dgm:pt modelId="{0C1CFD9A-90F1-40A0-89A9-041A14AF31D3}" type="pres">
      <dgm:prSet presAssocID="{0624E7D7-2FD6-4107-A67D-02F665275A4C}" presName="arrowDiagram3" presStyleCnt="0"/>
      <dgm:spPr/>
    </dgm:pt>
    <dgm:pt modelId="{A34AEE01-80F8-4A82-9395-92D684162FE4}" type="pres">
      <dgm:prSet presAssocID="{71A7C4A7-14C1-49FE-8288-6BB65D707095}" presName="bullet3a" presStyleLbl="node1" presStyleIdx="0" presStyleCnt="3" custLinFactY="-1680" custLinFactNeighborX="-6833" custLinFactNeighborY="-100000"/>
      <dgm:spPr>
        <a:solidFill>
          <a:schemeClr val="accent5">
            <a:lumMod val="60000"/>
            <a:lumOff val="40000"/>
          </a:schemeClr>
        </a:solidFill>
      </dgm:spPr>
    </dgm:pt>
    <dgm:pt modelId="{690B806B-670C-4E4C-A5AB-A30DB5CD57D2}" type="pres">
      <dgm:prSet presAssocID="{71A7C4A7-14C1-49FE-8288-6BB65D707095}" presName="textBox3a" presStyleLbl="revTx" presStyleIdx="0" presStyleCnt="3" custScaleX="134348" custScaleY="66640" custLinFactNeighborX="-59855" custLinFactNeighborY="-64492">
        <dgm:presLayoutVars>
          <dgm:bulletEnabled val="1"/>
        </dgm:presLayoutVars>
      </dgm:prSet>
      <dgm:spPr/>
    </dgm:pt>
    <dgm:pt modelId="{1FE3573F-2BAF-4769-A2B9-0955ECC466BD}" type="pres">
      <dgm:prSet presAssocID="{0838A61D-99A8-49F8-992C-7D9186FE77A3}" presName="bullet3b" presStyleLbl="node1" presStyleIdx="1" presStyleCnt="3" custScaleX="63035" custScaleY="63035" custLinFactNeighborX="-4971" custLinFactNeighborY="-20315"/>
      <dgm:spPr>
        <a:solidFill>
          <a:srgbClr val="C00000">
            <a:alpha val="99000"/>
          </a:srgbClr>
        </a:solidFill>
      </dgm:spPr>
    </dgm:pt>
    <dgm:pt modelId="{07F24503-9761-4D8B-88BF-70AF293F7F4F}" type="pres">
      <dgm:prSet presAssocID="{0838A61D-99A8-49F8-992C-7D9186FE77A3}" presName="textBox3b" presStyleLbl="revTx" presStyleIdx="1" presStyleCnt="3" custScaleX="156767" custScaleY="51280" custLinFactNeighborX="32790" custLinFactNeighborY="-43173">
        <dgm:presLayoutVars>
          <dgm:bulletEnabled val="1"/>
        </dgm:presLayoutVars>
      </dgm:prSet>
      <dgm:spPr/>
    </dgm:pt>
    <dgm:pt modelId="{5FCAEE05-9233-4835-9F04-863588ED3D90}" type="pres">
      <dgm:prSet presAssocID="{59A6C158-BF1D-4DA0-BBAB-A3E942470AAE}" presName="bullet3c" presStyleLbl="node1" presStyleIdx="2" presStyleCnt="3" custScaleX="49070" custScaleY="49069" custLinFactX="100000" custLinFactNeighborX="172246" custLinFactNeighborY="-18468"/>
      <dgm:spPr>
        <a:solidFill>
          <a:srgbClr val="4F749A"/>
        </a:solidFill>
      </dgm:spPr>
    </dgm:pt>
    <dgm:pt modelId="{B6D64586-17E1-4D07-BFE8-8C24C4CE249B}" type="pres">
      <dgm:prSet presAssocID="{59A6C158-BF1D-4DA0-BBAB-A3E942470AAE}" presName="textBox3c" presStyleLbl="revTx" presStyleIdx="2" presStyleCnt="3" custScaleX="123548" custScaleY="25289" custLinFactNeighborX="85551" custLinFactNeighborY="-44703">
        <dgm:presLayoutVars>
          <dgm:bulletEnabled val="1"/>
        </dgm:presLayoutVars>
      </dgm:prSet>
      <dgm:spPr/>
    </dgm:pt>
  </dgm:ptLst>
  <dgm:cxnLst>
    <dgm:cxn modelId="{FEB9181E-21D4-4B10-A2C9-F65CF7D9C9A3}" type="presOf" srcId="{0838A61D-99A8-49F8-992C-7D9186FE77A3}" destId="{07F24503-9761-4D8B-88BF-70AF293F7F4F}" srcOrd="0" destOrd="0" presId="urn:microsoft.com/office/officeart/2005/8/layout/arrow2"/>
    <dgm:cxn modelId="{84F0E72D-5773-44B3-9AF7-E1FC083A3C95}" type="presOf" srcId="{0624E7D7-2FD6-4107-A67D-02F665275A4C}" destId="{9571B817-79C0-4427-B325-76E1B5032DB4}" srcOrd="0" destOrd="0" presId="urn:microsoft.com/office/officeart/2005/8/layout/arrow2"/>
    <dgm:cxn modelId="{1CD53547-2305-4113-96F2-8469A6FC57D6}" srcId="{0624E7D7-2FD6-4107-A67D-02F665275A4C}" destId="{59A6C158-BF1D-4DA0-BBAB-A3E942470AAE}" srcOrd="2" destOrd="0" parTransId="{557844DF-1849-4AE6-89CA-8E72637FF6EC}" sibTransId="{4440B276-5377-4D18-A857-BF1EC4783C0A}"/>
    <dgm:cxn modelId="{05B57A8B-D81A-4CAA-B6AF-D7B46F16F3EC}" srcId="{0624E7D7-2FD6-4107-A67D-02F665275A4C}" destId="{71A7C4A7-14C1-49FE-8288-6BB65D707095}" srcOrd="0" destOrd="0" parTransId="{2B76543C-FF40-4B79-9C45-526C2097AE9C}" sibTransId="{4BD46C41-C62D-4B04-A761-4F77570A134F}"/>
    <dgm:cxn modelId="{A5FA90D3-1E66-4593-9DC7-F5511D875143}" type="presOf" srcId="{71A7C4A7-14C1-49FE-8288-6BB65D707095}" destId="{690B806B-670C-4E4C-A5AB-A30DB5CD57D2}" srcOrd="0" destOrd="0" presId="urn:microsoft.com/office/officeart/2005/8/layout/arrow2"/>
    <dgm:cxn modelId="{FD9F0CD6-8095-4832-A42C-6149C8294071}" srcId="{0624E7D7-2FD6-4107-A67D-02F665275A4C}" destId="{0838A61D-99A8-49F8-992C-7D9186FE77A3}" srcOrd="1" destOrd="0" parTransId="{92235E7B-7301-4931-855C-741B84E31811}" sibTransId="{F07F346E-B5A0-4891-88B6-810E1A37204C}"/>
    <dgm:cxn modelId="{7D319CF6-B6EE-4291-9AFE-A5758C713807}" type="presOf" srcId="{59A6C158-BF1D-4DA0-BBAB-A3E942470AAE}" destId="{B6D64586-17E1-4D07-BFE8-8C24C4CE249B}" srcOrd="0" destOrd="0" presId="urn:microsoft.com/office/officeart/2005/8/layout/arrow2"/>
    <dgm:cxn modelId="{FD42F587-7DA8-47E9-8ED6-3D33C43CCC5E}" type="presParOf" srcId="{9571B817-79C0-4427-B325-76E1B5032DB4}" destId="{80F869FA-310F-49DB-83A5-1119247D1913}" srcOrd="0" destOrd="0" presId="urn:microsoft.com/office/officeart/2005/8/layout/arrow2"/>
    <dgm:cxn modelId="{4D1A5573-6944-43BD-8331-AACC1A698D5D}" type="presParOf" srcId="{9571B817-79C0-4427-B325-76E1B5032DB4}" destId="{0C1CFD9A-90F1-40A0-89A9-041A14AF31D3}" srcOrd="1" destOrd="0" presId="urn:microsoft.com/office/officeart/2005/8/layout/arrow2"/>
    <dgm:cxn modelId="{2FDFA3C5-A25A-40E2-B7CF-B7B926DA95BC}" type="presParOf" srcId="{0C1CFD9A-90F1-40A0-89A9-041A14AF31D3}" destId="{A34AEE01-80F8-4A82-9395-92D684162FE4}" srcOrd="0" destOrd="0" presId="urn:microsoft.com/office/officeart/2005/8/layout/arrow2"/>
    <dgm:cxn modelId="{24789BA2-9BBB-4986-98E1-316FDC0C9F44}" type="presParOf" srcId="{0C1CFD9A-90F1-40A0-89A9-041A14AF31D3}" destId="{690B806B-670C-4E4C-A5AB-A30DB5CD57D2}" srcOrd="1" destOrd="0" presId="urn:microsoft.com/office/officeart/2005/8/layout/arrow2"/>
    <dgm:cxn modelId="{72C26303-4AE5-42F1-8A16-A5F2353FA09C}" type="presParOf" srcId="{0C1CFD9A-90F1-40A0-89A9-041A14AF31D3}" destId="{1FE3573F-2BAF-4769-A2B9-0955ECC466BD}" srcOrd="2" destOrd="0" presId="urn:microsoft.com/office/officeart/2005/8/layout/arrow2"/>
    <dgm:cxn modelId="{0DB6DD09-3BA2-42FF-A5C7-7B507CC9E937}" type="presParOf" srcId="{0C1CFD9A-90F1-40A0-89A9-041A14AF31D3}" destId="{07F24503-9761-4D8B-88BF-70AF293F7F4F}" srcOrd="3" destOrd="0" presId="urn:microsoft.com/office/officeart/2005/8/layout/arrow2"/>
    <dgm:cxn modelId="{BD5D76A7-5E69-41F7-950B-DA65EA6F66EF}" type="presParOf" srcId="{0C1CFD9A-90F1-40A0-89A9-041A14AF31D3}" destId="{5FCAEE05-9233-4835-9F04-863588ED3D90}" srcOrd="4" destOrd="0" presId="urn:microsoft.com/office/officeart/2005/8/layout/arrow2"/>
    <dgm:cxn modelId="{0E3B3837-1278-4D43-BAC8-7C760AE87EC2}" type="presParOf" srcId="{0C1CFD9A-90F1-40A0-89A9-041A14AF31D3}" destId="{B6D64586-17E1-4D07-BFE8-8C24C4CE249B}"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869FA-310F-49DB-83A5-1119247D1913}">
      <dsp:nvSpPr>
        <dsp:cNvPr id="0" name=""/>
        <dsp:cNvSpPr/>
      </dsp:nvSpPr>
      <dsp:spPr>
        <a:xfrm rot="207499">
          <a:off x="2345676" y="0"/>
          <a:ext cx="13445998" cy="8403749"/>
        </a:xfrm>
        <a:prstGeom prst="swooshArrow">
          <a:avLst>
            <a:gd name="adj1" fmla="val 25000"/>
            <a:gd name="adj2" fmla="val 25000"/>
          </a:avLst>
        </a:prstGeom>
        <a:solidFill>
          <a:srgbClr val="FFC000">
            <a:alpha val="52000"/>
          </a:srgbClr>
        </a:solidFill>
        <a:ln>
          <a:noFill/>
        </a:ln>
        <a:effectLst/>
      </dsp:spPr>
      <dsp:style>
        <a:lnRef idx="0">
          <a:scrgbClr r="0" g="0" b="0"/>
        </a:lnRef>
        <a:fillRef idx="1">
          <a:scrgbClr r="0" g="0" b="0"/>
        </a:fillRef>
        <a:effectRef idx="0">
          <a:scrgbClr r="0" g="0" b="0"/>
        </a:effectRef>
        <a:fontRef idx="minor"/>
      </dsp:style>
    </dsp:sp>
    <dsp:sp modelId="{A34AEE01-80F8-4A82-9395-92D684162FE4}">
      <dsp:nvSpPr>
        <dsp:cNvPr id="0" name=""/>
        <dsp:cNvSpPr/>
      </dsp:nvSpPr>
      <dsp:spPr>
        <a:xfrm>
          <a:off x="4029430" y="5444798"/>
          <a:ext cx="349595" cy="349595"/>
        </a:xfrm>
        <a:prstGeom prst="ellipse">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B806B-670C-4E4C-A5AB-A30DB5CD57D2}">
      <dsp:nvSpPr>
        <dsp:cNvPr id="0" name=""/>
        <dsp:cNvSpPr/>
      </dsp:nvSpPr>
      <dsp:spPr>
        <a:xfrm>
          <a:off x="1814861" y="4813863"/>
          <a:ext cx="4209012" cy="1618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244" tIns="0" rIns="0" bIns="0" numCol="1" spcCol="1270" anchor="t" anchorCtr="0">
          <a:noAutofit/>
        </a:bodyPr>
        <a:lstStyle/>
        <a:p>
          <a:pPr marL="0" lvl="0" indent="0" algn="l" defTabSz="1955800">
            <a:lnSpc>
              <a:spcPct val="90000"/>
            </a:lnSpc>
            <a:spcBef>
              <a:spcPct val="0"/>
            </a:spcBef>
            <a:spcAft>
              <a:spcPts val="0"/>
            </a:spcAft>
            <a:buNone/>
          </a:pPr>
          <a:r>
            <a:rPr lang="en-US" altLang="zh-TW" sz="4400" b="0" kern="1200" dirty="0" err="1">
              <a:latin typeface="+mn-lt"/>
              <a:ea typeface="微軟正黑體" pitchFamily="34" charset="-120"/>
            </a:rPr>
            <a:t>Blockly</a:t>
          </a:r>
          <a:r>
            <a:rPr lang="en-US" altLang="zh-TW" sz="4400" b="0" kern="1200" dirty="0">
              <a:latin typeface="+mn-lt"/>
              <a:ea typeface="微軟正黑體" pitchFamily="34" charset="-120"/>
            </a:rPr>
            <a:t> VP</a:t>
          </a:r>
        </a:p>
      </dsp:txBody>
      <dsp:txXfrm>
        <a:off x="1814861" y="4813863"/>
        <a:ext cx="4209012" cy="1618474"/>
      </dsp:txXfrm>
    </dsp:sp>
    <dsp:sp modelId="{1FE3573F-2BAF-4769-A2B9-0955ECC466BD}">
      <dsp:nvSpPr>
        <dsp:cNvPr id="0" name=""/>
        <dsp:cNvSpPr/>
      </dsp:nvSpPr>
      <dsp:spPr>
        <a:xfrm>
          <a:off x="7224562" y="3504547"/>
          <a:ext cx="398357" cy="398357"/>
        </a:xfrm>
        <a:prstGeom prst="ellipse">
          <a:avLst/>
        </a:prstGeom>
        <a:solidFill>
          <a:srgbClr val="C00000">
            <a:alpha val="9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24503-9761-4D8B-88BF-70AF293F7F4F}">
      <dsp:nvSpPr>
        <dsp:cNvPr id="0" name=""/>
        <dsp:cNvSpPr/>
      </dsp:nvSpPr>
      <dsp:spPr>
        <a:xfrm>
          <a:off x="7597355" y="2972047"/>
          <a:ext cx="5058933" cy="234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864" tIns="0" rIns="0" bIns="0" numCol="1" spcCol="1270" anchor="t" anchorCtr="0">
          <a:noAutofit/>
        </a:bodyPr>
        <a:lstStyle/>
        <a:p>
          <a:pPr marL="0" lvl="0" indent="0" algn="l" defTabSz="1955800">
            <a:lnSpc>
              <a:spcPct val="90000"/>
            </a:lnSpc>
            <a:spcBef>
              <a:spcPct val="0"/>
            </a:spcBef>
            <a:spcAft>
              <a:spcPts val="0"/>
            </a:spcAft>
            <a:buNone/>
          </a:pPr>
          <a:r>
            <a:rPr lang="en-US" altLang="zh-TW" sz="4400" b="1" kern="1200" dirty="0">
              <a:latin typeface="+mn-lt"/>
              <a:ea typeface="微軟正黑體" pitchFamily="34" charset="-120"/>
            </a:rPr>
            <a:t>Flow-based coding </a:t>
          </a:r>
        </a:p>
        <a:p>
          <a:pPr marL="0" lvl="0" indent="0" algn="l" defTabSz="1955800">
            <a:lnSpc>
              <a:spcPct val="90000"/>
            </a:lnSpc>
            <a:spcBef>
              <a:spcPct val="0"/>
            </a:spcBef>
            <a:spcAft>
              <a:spcPts val="0"/>
            </a:spcAft>
            <a:buNone/>
          </a:pPr>
          <a:r>
            <a:rPr lang="en-US" altLang="zh-TW" sz="4400" b="1" kern="1200" dirty="0">
              <a:latin typeface="+mn-lt"/>
              <a:ea typeface="微軟正黑體" pitchFamily="34" charset="-120"/>
            </a:rPr>
            <a:t>(Algorithm)</a:t>
          </a:r>
        </a:p>
      </dsp:txBody>
      <dsp:txXfrm>
        <a:off x="7597355" y="2972047"/>
        <a:ext cx="5058933" cy="2344336"/>
      </dsp:txXfrm>
    </dsp:sp>
    <dsp:sp modelId="{5FCAEE05-9233-4835-9F04-863588ED3D90}">
      <dsp:nvSpPr>
        <dsp:cNvPr id="0" name=""/>
        <dsp:cNvSpPr/>
      </dsp:nvSpPr>
      <dsp:spPr>
        <a:xfrm>
          <a:off x="13452234" y="2187305"/>
          <a:ext cx="428866" cy="428858"/>
        </a:xfrm>
        <a:prstGeom prst="ellipse">
          <a:avLst/>
        </a:prstGeom>
        <a:solidFill>
          <a:srgbClr val="4F74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64586-17E1-4D07-BFE8-8C24C4CE249B}">
      <dsp:nvSpPr>
        <dsp:cNvPr id="0" name=""/>
        <dsp:cNvSpPr/>
      </dsp:nvSpPr>
      <dsp:spPr>
        <a:xfrm>
          <a:off x="13668078" y="2134004"/>
          <a:ext cx="3986942" cy="1477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3109" tIns="0" rIns="0" bIns="0" numCol="1" spcCol="1270" anchor="t" anchorCtr="0">
          <a:noAutofit/>
        </a:bodyPr>
        <a:lstStyle/>
        <a:p>
          <a:pPr marL="0" lvl="0" indent="0" algn="l" defTabSz="1955800">
            <a:lnSpc>
              <a:spcPct val="90000"/>
            </a:lnSpc>
            <a:spcBef>
              <a:spcPct val="0"/>
            </a:spcBef>
            <a:spcAft>
              <a:spcPts val="0"/>
            </a:spcAft>
            <a:buNone/>
          </a:pPr>
          <a:r>
            <a:rPr lang="en-US" altLang="zh-TW" sz="4400" b="0" kern="1200" dirty="0">
              <a:latin typeface="+mn-lt"/>
              <a:ea typeface="微軟正黑體" pitchFamily="34" charset="-120"/>
            </a:rPr>
            <a:t>Coding directly</a:t>
          </a:r>
        </a:p>
      </dsp:txBody>
      <dsp:txXfrm>
        <a:off x="13668078" y="2134004"/>
        <a:ext cx="3986942" cy="147703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8E90A2-9F1C-4DE4-A019-2CDB9398AF5C}" type="datetimeFigureOut">
              <a:rPr lang="zh-CN" altLang="en-US" smtClean="0"/>
              <a:pPr/>
              <a:t>2025/1/20</a:t>
            </a:fld>
            <a:endParaRPr lang="zh-CN"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56A06E-0F72-4725-9809-9406C590F8E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Slide Number Placeholder 3"/>
          <p:cNvSpPr>
            <a:spLocks noGrp="1"/>
          </p:cNvSpPr>
          <p:nvPr>
            <p:ph type="sldNum" sz="quarter" idx="10"/>
          </p:nvPr>
        </p:nvSpPr>
        <p:spPr>
          <a:xfrm>
            <a:off x="3884614" y="8685214"/>
            <a:ext cx="2971800" cy="457200"/>
          </a:xfrm>
          <a:prstGeom prst="rect">
            <a:avLst/>
          </a:prstGeom>
        </p:spPr>
        <p:txBody>
          <a:bodyPr lIns="91436" tIns="45719" rIns="91436" bIns="45719"/>
          <a:lstStyle/>
          <a:p>
            <a:fld id="{5700194D-96AF-7742-89F5-075982327549}" type="slidenum">
              <a:rPr lang="en-US" smtClean="0"/>
              <a:pPr/>
              <a:t>2</a:t>
            </a:fld>
            <a:endParaRPr lang="en-US" dirty="0"/>
          </a:p>
        </p:txBody>
      </p:sp>
    </p:spTree>
    <p:extLst>
      <p:ext uri="{BB962C8B-B14F-4D97-AF65-F5344CB8AC3E}">
        <p14:creationId xmlns:p14="http://schemas.microsoft.com/office/powerpoint/2010/main" val="79037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
        <p:nvSpPr>
          <p:cNvPr id="4" name="投影片編號版面配置區 3"/>
          <p:cNvSpPr>
            <a:spLocks noGrp="1"/>
          </p:cNvSpPr>
          <p:nvPr>
            <p:ph type="sldNum" sz="quarter" idx="10"/>
          </p:nvPr>
        </p:nvSpPr>
        <p:spPr/>
        <p:txBody>
          <a:bodyPr/>
          <a:lstStyle/>
          <a:p>
            <a:fld id="{9A56A06E-0F72-4725-9809-9406C590F8E3}" type="slidenum">
              <a:rPr lang="zh-CN" altLang="en-US" smtClean="0"/>
              <a:pPr/>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a:xfrm>
            <a:off x="3884614" y="8685214"/>
            <a:ext cx="2971800" cy="457200"/>
          </a:xfrm>
          <a:prstGeom prst="rect">
            <a:avLst/>
          </a:prstGeom>
        </p:spPr>
        <p:txBody>
          <a:bodyPr lIns="91436" tIns="45719" rIns="91436" bIns="45719"/>
          <a:lstStyle/>
          <a:p>
            <a:fld id="{9A56A06E-0F72-4725-9809-9406C590F8E3}" type="slidenum">
              <a:rPr lang="zh-CN" altLang="en-US" smtClean="0"/>
              <a:pPr/>
              <a:t>6</a:t>
            </a:fld>
            <a:endParaRPr lang="zh-CN" altLang="en-US"/>
          </a:p>
        </p:txBody>
      </p:sp>
    </p:spTree>
    <p:extLst>
      <p:ext uri="{BB962C8B-B14F-4D97-AF65-F5344CB8AC3E}">
        <p14:creationId xmlns:p14="http://schemas.microsoft.com/office/powerpoint/2010/main" val="1046001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defTabSz="457183">
              <a:defRPr/>
            </a:pPr>
            <a:r>
              <a:rPr lang="zh-TW" altLang="en-US" b="1" kern="0" dirty="0">
                <a:solidFill>
                  <a:prstClr val="black">
                    <a:lumMod val="65000"/>
                    <a:lumOff val="35000"/>
                  </a:prstClr>
                </a:solidFill>
                <a:latin typeface="微軟正黑體" pitchFamily="34" charset="-120"/>
                <a:ea typeface="微軟正黑體" pitchFamily="34" charset="-120"/>
              </a:rPr>
              <a:t>教學設計顧問及</a:t>
            </a:r>
            <a:r>
              <a:rPr lang="en-US" altLang="zh-TW" b="1" kern="0" dirty="0">
                <a:solidFill>
                  <a:prstClr val="black">
                    <a:lumMod val="65000"/>
                    <a:lumOff val="35000"/>
                  </a:prstClr>
                </a:solidFill>
                <a:latin typeface="微軟正黑體" pitchFamily="34" charset="-120"/>
                <a:ea typeface="微軟正黑體" pitchFamily="34" charset="-120"/>
              </a:rPr>
              <a:t>KOL</a:t>
            </a:r>
            <a:endParaRPr lang="zh-TW" altLang="en-US" dirty="0">
              <a:solidFill>
                <a:prstClr val="black">
                  <a:lumMod val="65000"/>
                  <a:lumOff val="35000"/>
                </a:prstClr>
              </a:solidFill>
              <a:latin typeface="Calibri"/>
              <a:ea typeface="新細明體" panose="02020500000000000000" pitchFamily="18" charset="-120"/>
            </a:endParaRPr>
          </a:p>
          <a:p>
            <a:endParaRPr kumimoji="1" lang="zh-TW" altLang="en-US" dirty="0"/>
          </a:p>
        </p:txBody>
      </p:sp>
    </p:spTree>
    <p:extLst>
      <p:ext uri="{BB962C8B-B14F-4D97-AF65-F5344CB8AC3E}">
        <p14:creationId xmlns:p14="http://schemas.microsoft.com/office/powerpoint/2010/main" val="3646640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9.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333333"/>
                </a:solidFill>
                <a:latin typeface="Aleo"/>
                <a:cs typeface="Arial" panose="020B0604020202020204" pitchFamily="34" charset="0"/>
                <a:sym typeface="Lato"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3" y="2254041"/>
            <a:ext cx="10050506"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3"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5" y="10475391"/>
            <a:ext cx="7113998"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r>
              <a:rPr lang="en-US" sz="57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a:t> </a:t>
            </a:r>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a:t> </a:t>
            </a:r>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a:t> </a:t>
            </a:r>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a:t> </a:t>
            </a:r>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a:latin typeface="Lato Regular" panose="020F0502020204030203" pitchFamily="34" charset="0"/>
              </a:rPr>
              <a:t>Pitch Deck Edition</a:t>
            </a:r>
            <a:endParaRPr lang="en-US" sz="43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pl-PL" sz="57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fontAlgn="base" hangingPunct="0"/>
            <a:fld id="{00000000-1234-1234-1234-123412341234}" type="slidenum">
              <a:rPr lang="en-US" altLang="zh-TW" smtClean="0"/>
              <a:pPr defTabSz="825444" fontAlgn="base" hangingPunct="0"/>
              <a:t>‹#›</a:t>
            </a:fld>
            <a:endParaRPr lang="zh-TW" altLang="en-US" dirty="0"/>
          </a:p>
        </p:txBody>
      </p:sp>
    </p:spTree>
    <p:extLst>
      <p:ext uri="{BB962C8B-B14F-4D97-AF65-F5344CB8AC3E}">
        <p14:creationId xmlns:p14="http://schemas.microsoft.com/office/powerpoint/2010/main" val="403208435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562531C-80C7-4CC0-967E-4E15E8AA5464}"/>
              </a:ext>
            </a:extLst>
          </p:cNvPr>
          <p:cNvSpPr>
            <a:spLocks noGrp="1"/>
          </p:cNvSpPr>
          <p:nvPr>
            <p:ph type="dt" sz="half" idx="10"/>
          </p:nvPr>
        </p:nvSpPr>
        <p:spPr>
          <a:xfrm>
            <a:off x="1676400" y="12712701"/>
            <a:ext cx="5486400" cy="730250"/>
          </a:xfrm>
          <a:prstGeom prst="rect">
            <a:avLst/>
          </a:prstGeom>
        </p:spPr>
        <p:txBody>
          <a:bodyPr/>
          <a:lstStyle/>
          <a:p>
            <a:pPr algn="ctr" defTabSz="825444" fontAlgn="base" hangingPunct="0">
              <a:spcBef>
                <a:spcPct val="0"/>
              </a:spcBef>
              <a:spcAft>
                <a:spcPct val="0"/>
              </a:spcAft>
            </a:pPr>
            <a:fld id="{5E1A81CC-DFBB-4961-BCC0-86355A0A2863}" type="datetime1">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2025/1/20</a:t>
            </a:fld>
            <a:endParaRPr lang="zh-TW" altLang="en-US" sz="5700">
              <a:solidFill>
                <a:prstClr val="black">
                  <a:tint val="75000"/>
                </a:prstClr>
              </a:solidFill>
              <a:latin typeface="Gill Sans" charset="0"/>
              <a:sym typeface="Gill Sans" charset="0"/>
            </a:endParaRPr>
          </a:p>
        </p:txBody>
      </p:sp>
      <p:sp>
        <p:nvSpPr>
          <p:cNvPr id="5" name="頁尾版面配置區 4">
            <a:extLst>
              <a:ext uri="{FF2B5EF4-FFF2-40B4-BE49-F238E27FC236}">
                <a16:creationId xmlns:a16="http://schemas.microsoft.com/office/drawing/2014/main" id="{2EDACD53-A12C-4FBC-8615-65BDF908414A}"/>
              </a:ext>
            </a:extLst>
          </p:cNvPr>
          <p:cNvSpPr>
            <a:spLocks noGrp="1"/>
          </p:cNvSpPr>
          <p:nvPr>
            <p:ph type="ftr" sz="quarter" idx="11"/>
          </p:nvPr>
        </p:nvSpPr>
        <p:spPr>
          <a:xfrm>
            <a:off x="8077200" y="12712701"/>
            <a:ext cx="8229600" cy="730250"/>
          </a:xfrm>
          <a:prstGeom prst="rect">
            <a:avLst/>
          </a:prstGeom>
        </p:spPr>
        <p:txBody>
          <a:bodyPr/>
          <a:lstStyle/>
          <a:p>
            <a:pPr algn="ctr" defTabSz="825444" fontAlgn="base" hangingPunct="0">
              <a:spcBef>
                <a:spcPct val="0"/>
              </a:spcBef>
              <a:spcAft>
                <a:spcPct val="0"/>
              </a:spcAft>
            </a:pPr>
            <a:endParaRPr lang="zh-TW" altLang="en-US" sz="5700">
              <a:solidFill>
                <a:prstClr val="black">
                  <a:tint val="75000"/>
                </a:prstClr>
              </a:solidFill>
              <a:latin typeface="Gill Sans" charset="0"/>
              <a:sym typeface="Gill Sans" charset="0"/>
            </a:endParaRPr>
          </a:p>
        </p:txBody>
      </p:sp>
      <p:sp>
        <p:nvSpPr>
          <p:cNvPr id="6" name="投影片編號版面配置區 5">
            <a:extLst>
              <a:ext uri="{FF2B5EF4-FFF2-40B4-BE49-F238E27FC236}">
                <a16:creationId xmlns:a16="http://schemas.microsoft.com/office/drawing/2014/main"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pPr algn="ctr" defTabSz="825444" fontAlgn="base" hangingPunct="0">
              <a:spcBef>
                <a:spcPct val="0"/>
              </a:spcBef>
              <a:spcAft>
                <a:spcPct val="0"/>
              </a:spcAft>
            </a:pPr>
            <a:fld id="{E3C99A07-8B95-4703-BB50-5DC82DEA769F}" type="slidenum">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a:t>
            </a:fld>
            <a:endParaRPr lang="zh-TW" altLang="en-US" sz="5700">
              <a:solidFill>
                <a:prstClr val="black">
                  <a:tint val="75000"/>
                </a:prstClr>
              </a:solidFill>
              <a:latin typeface="Gill Sans" charset="0"/>
              <a:sym typeface="Gill Sans" charset="0"/>
            </a:endParaRPr>
          </a:p>
        </p:txBody>
      </p:sp>
    </p:spTree>
    <p:extLst>
      <p:ext uri="{BB962C8B-B14F-4D97-AF65-F5344CB8AC3E}">
        <p14:creationId xmlns:p14="http://schemas.microsoft.com/office/powerpoint/2010/main" val="289545355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1/20/2025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61F763ED-DA69-4C35-9E4D-249B1C229D77}" type="slidenum">
              <a:rPr lang="zh-TW" altLang="zh-TW"/>
              <a:pPr/>
              <a:t>‹#›</a:t>
            </a:fld>
            <a:endParaRPr lang="zh-TW" altLang="zh-TW"/>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9777DDA-4D64-4162-AE96-5E17B2909744}" type="slidenum">
              <a:rPr lang="zh-TW" altLang="zh-TW"/>
              <a:pPr/>
              <a:t>‹#›</a:t>
            </a:fld>
            <a:endParaRPr lang="zh-TW" altLang="zh-TW"/>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EA6ECD8C-5742-49B5-841B-CF5851BDCDA1}" type="slidenum">
              <a:rPr lang="zh-TW" altLang="zh-TW"/>
              <a:pPr/>
              <a:t>‹#›</a:t>
            </a:fld>
            <a:endParaRPr lang="zh-TW" altLang="zh-TW"/>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sz="half" idx="1"/>
          </p:nvPr>
        </p:nvSpPr>
        <p:spPr>
          <a:xfrm>
            <a:off x="1219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2611C62D-BDE7-4678-A976-B76B21EAB9D7}" type="slidenum">
              <a:rPr lang="zh-TW" altLang="zh-TW"/>
              <a:pPr/>
              <a:t>‹#›</a:t>
            </a:fld>
            <a:endParaRPr lang="zh-TW" altLang="zh-TW"/>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13B1C980-4FA4-4373-89D7-4EF5E855ECF2}" type="slidenum">
              <a:rPr lang="zh-TW" altLang="zh-TW"/>
              <a:pPr/>
              <a:t>‹#›</a:t>
            </a:fld>
            <a:endParaRPr lang="zh-TW"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069D48BC-1260-49AD-8406-E8C3981EDB5F}" type="slidenum">
              <a:rPr lang="zh-TW" altLang="zh-TW"/>
              <a:pPr/>
              <a:t>‹#›</a:t>
            </a:fld>
            <a:endParaRPr lang="zh-TW" altLang="zh-TW"/>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CD3E5D8-FEE1-4EB1-BF06-3303E7DACEF4}" type="slidenum">
              <a:rPr lang="zh-TW" altLang="zh-TW"/>
              <a:pPr/>
              <a:t>‹#›</a:t>
            </a:fld>
            <a:endParaRPr lang="zh-TW" altLang="zh-TW"/>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F1059838-4807-4D0E-805C-AE81BBE72223}" type="slidenum">
              <a:rPr lang="zh-TW" altLang="zh-TW"/>
              <a:pPr/>
              <a:t>‹#›</a:t>
            </a:fld>
            <a:endParaRPr lang="zh-TW" altLang="zh-TW"/>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1BDD7D30-0D40-4972-AF0C-EC74395E3707}" type="slidenum">
              <a:rPr lang="zh-TW" altLang="zh-TW"/>
              <a:pPr/>
              <a:t>‹#›</a:t>
            </a:fld>
            <a:endParaRPr lang="zh-TW" altLang="zh-TW"/>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06803392-85B2-453C-A488-F930DA7E4486}" type="slidenum">
              <a:rPr lang="zh-TW" altLang="zh-TW"/>
              <a:pPr/>
              <a:t>‹#›</a:t>
            </a:fld>
            <a:endParaRPr lang="zh-TW" altLang="zh-TW"/>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182563"/>
            <a:ext cx="5486400" cy="13533437"/>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1219200" y="182563"/>
            <a:ext cx="16306800" cy="1353343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A2023909-C595-4EB0-A282-ED178A42E0A4}" type="slidenum">
              <a:rPr lang="zh-TW" altLang="zh-TW"/>
              <a:pPr/>
              <a:t>‹#›</a:t>
            </a:fld>
            <a:endParaRPr lang="zh-TW" altLang="zh-TW"/>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9"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5" name="Picture Placeholder 24"/>
          <p:cNvSpPr>
            <a:spLocks noGrp="1"/>
          </p:cNvSpPr>
          <p:nvPr>
            <p:ph type="pic" sz="quarter" idx="11" hasCustomPrompt="1"/>
          </p:nvPr>
        </p:nvSpPr>
        <p:spPr>
          <a:xfrm>
            <a:off x="683738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15" name="Text Placeholder 14"/>
          <p:cNvSpPr>
            <a:spLocks noGrp="1"/>
          </p:cNvSpPr>
          <p:nvPr>
            <p:ph type="body" sz="quarter" idx="10" hasCustomPrompt="1"/>
          </p:nvPr>
        </p:nvSpPr>
        <p:spPr>
          <a:xfrm>
            <a:off x="6311902" y="3873501"/>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1"/>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a:t> </a:t>
            </a:r>
          </a:p>
        </p:txBody>
      </p:sp>
      <p:sp>
        <p:nvSpPr>
          <p:cNvPr id="9" name="AutoShape 7"/>
          <p:cNvSpPr>
            <a:spLocks/>
          </p:cNvSpPr>
          <p:nvPr/>
        </p:nvSpPr>
        <p:spPr bwMode="auto">
          <a:xfrm>
            <a:off x="7480301" y="4902201"/>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val="73399144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val="733991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1"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6" name="Picture Placeholder 5"/>
          <p:cNvSpPr>
            <a:spLocks noGrp="1"/>
          </p:cNvSpPr>
          <p:nvPr>
            <p:ph type="pic" sz="quarter" idx="15" hasCustomPrompt="1"/>
          </p:nvPr>
        </p:nvSpPr>
        <p:spPr>
          <a:xfrm>
            <a:off x="12477135"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1"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1"/>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1"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val="47557821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8212027"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1"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10114281" y="4648201"/>
            <a:ext cx="3514726" cy="6242050"/>
          </a:xfrm>
          <a:prstGeom prst="rect">
            <a:avLst/>
          </a:prstGeom>
        </p:spPr>
        <p:txBody>
          <a:bodyPr lIns="91440" tIns="45720" rIns="91440" bIns="45720"/>
          <a:lstStyle/>
          <a:p>
            <a:r>
              <a:rPr lang="en-US" dirty="0"/>
              <a:t> </a:t>
            </a:r>
          </a:p>
        </p:txBody>
      </p:sp>
      <p:sp>
        <p:nvSpPr>
          <p:cNvPr id="6" name="Picture Placeholder 3"/>
          <p:cNvSpPr>
            <a:spLocks noGrp="1"/>
          </p:cNvSpPr>
          <p:nvPr>
            <p:ph type="pic" sz="quarter" idx="12" hasCustomPrompt="1"/>
          </p:nvPr>
        </p:nvSpPr>
        <p:spPr>
          <a:xfrm>
            <a:off x="5740401"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7"/>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182563"/>
            <a:ext cx="21945600" cy="3017837"/>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10515600"/>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a:xfrm>
            <a:off x="11785600" y="12344400"/>
            <a:ext cx="5689600" cy="736600"/>
          </a:xfrm>
          <a:prstGeom prst="rect">
            <a:avLst/>
          </a:prstGeom>
        </p:spPr>
        <p:txBody>
          <a:bodyPr/>
          <a:lstStyle>
            <a:lvl1pPr>
              <a:defRPr/>
            </a:lvl1pPr>
          </a:lstStyle>
          <a:p>
            <a:pPr algn="ctr" defTabSz="825500" fontAlgn="base" hangingPunct="0">
              <a:spcBef>
                <a:spcPct val="0"/>
              </a:spcBef>
              <a:spcAft>
                <a:spcPct val="0"/>
              </a:spcAft>
            </a:pPr>
            <a:fld id="{69777DDA-4D64-4162-AE96-5E17B2909744}"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7"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7" y="5638697"/>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1"/>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p:cSld name="空白">
    <p:bg>
      <p:bgPr>
        <a:solidFill>
          <a:srgbClr val="FFFFFF"/>
        </a:solidFill>
        <a:effectLst/>
      </p:bgPr>
    </p:bg>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r>
              <a:rPr lang="en-US" sz="57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a:t> </a:t>
            </a:r>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a:t> </a:t>
            </a:r>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a:t> </a:t>
            </a:r>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a:t> </a:t>
            </a:r>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a:latin typeface="Lato Regular" panose="020F0502020204030203" pitchFamily="34" charset="0"/>
              </a:rPr>
              <a:t>Pitch Deck Edition</a:t>
            </a:r>
            <a:endParaRPr lang="en-US" sz="43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pl-PL" sz="57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fontAlgn="base" hangingPunct="0"/>
            <a:fld id="{00000000-1234-1234-1234-123412341234}" type="slidenum">
              <a:rPr lang="en-US" altLang="zh-TW" smtClean="0">
                <a:solidFill>
                  <a:prstClr val="black"/>
                </a:solidFill>
              </a:rPr>
              <a:pPr defTabSz="825444" fontAlgn="base" hangingPunct="0"/>
              <a:t>‹#›</a:t>
            </a:fld>
            <a:endParaRPr lang="zh-TW" altLang="en-US" dirty="0">
              <a:solidFill>
                <a:prstClr val="black"/>
              </a:solidFill>
            </a:endParaRPr>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fontAlgn="base" hangingPunct="0"/>
            <a:fld id="{00000000-1234-1234-1234-123412341234}" type="slidenum">
              <a:rPr lang="en-US" altLang="zh-TW" smtClean="0"/>
              <a:pPr defTabSz="825444" fontAlgn="base" hangingPunct="0"/>
              <a:t>‹#›</a:t>
            </a:fld>
            <a:endParaRPr lang="zh-TW" altLang="en-US" dirty="0"/>
          </a:p>
        </p:txBody>
      </p:sp>
    </p:spTree>
    <p:extLst>
      <p:ext uri="{BB962C8B-B14F-4D97-AF65-F5344CB8AC3E}">
        <p14:creationId xmlns:p14="http://schemas.microsoft.com/office/powerpoint/2010/main" val="4032084354"/>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pPr algn="ctr" defTabSz="825500" fontAlgn="base" hangingPunct="0">
              <a:spcBef>
                <a:spcPct val="0"/>
              </a:spcBef>
              <a:spcAft>
                <a:spcPct val="0"/>
              </a:spcAft>
            </a:pPr>
            <a:fld id="{2F99E492-F9D0-43BD-85DD-C1548B9339BF}"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333333"/>
                </a:solidFill>
                <a:latin typeface="Aleo"/>
                <a:cs typeface="Arial" panose="020B0604020202020204" pitchFamily="34" charset="0"/>
                <a:sym typeface="Lato"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339914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val="7339914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33991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val="7339914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0715288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857322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7807297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40657627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288159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88545979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8592913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25638320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15872668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36042966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val="216105689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pPr algn="ctr" defTabSz="825500" fontAlgn="base" hangingPunct="0">
              <a:spcBef>
                <a:spcPct val="0"/>
              </a:spcBef>
              <a:spcAft>
                <a:spcPct val="0"/>
              </a:spcAft>
            </a:pPr>
            <a:fld id="{6711F124-9391-416B-B2BB-388F29B3E8FE}"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val="140846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1120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772855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val="9630481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4024808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333333"/>
                </a:solidFill>
                <a:latin typeface="Aleo"/>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713983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10144043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val="935712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7339914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33535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9800231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21700712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674083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21.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theme" Target="../theme/theme10.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image" Target="../media/image4.png"/><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11.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slideLayout" Target="../slideLayouts/slideLayout248.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2" Type="http://schemas.openxmlformats.org/officeDocument/2006/relationships/slideLayout" Target="../slideLayouts/slideLayout237.xml"/><Relationship Id="rId16" Type="http://schemas.openxmlformats.org/officeDocument/2006/relationships/image" Target="../media/image8.png"/><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5" Type="http://schemas.openxmlformats.org/officeDocument/2006/relationships/theme" Target="../theme/theme12.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57.xml"/><Relationship Id="rId13" Type="http://schemas.openxmlformats.org/officeDocument/2006/relationships/slideLayout" Target="../slideLayouts/slideLayout262.xml"/><Relationship Id="rId18" Type="http://schemas.openxmlformats.org/officeDocument/2006/relationships/slideLayout" Target="../slideLayouts/slideLayout267.xml"/><Relationship Id="rId26" Type="http://schemas.openxmlformats.org/officeDocument/2006/relationships/theme" Target="../theme/theme13.xml"/><Relationship Id="rId3" Type="http://schemas.openxmlformats.org/officeDocument/2006/relationships/slideLayout" Target="../slideLayouts/slideLayout252.xml"/><Relationship Id="rId21" Type="http://schemas.openxmlformats.org/officeDocument/2006/relationships/slideLayout" Target="../slideLayouts/slideLayout270.xml"/><Relationship Id="rId7" Type="http://schemas.openxmlformats.org/officeDocument/2006/relationships/slideLayout" Target="../slideLayouts/slideLayout256.xml"/><Relationship Id="rId12" Type="http://schemas.openxmlformats.org/officeDocument/2006/relationships/slideLayout" Target="../slideLayouts/slideLayout261.xml"/><Relationship Id="rId17" Type="http://schemas.openxmlformats.org/officeDocument/2006/relationships/slideLayout" Target="../slideLayouts/slideLayout266.xml"/><Relationship Id="rId25" Type="http://schemas.openxmlformats.org/officeDocument/2006/relationships/slideLayout" Target="../slideLayouts/slideLayout274.xml"/><Relationship Id="rId2" Type="http://schemas.openxmlformats.org/officeDocument/2006/relationships/slideLayout" Target="../slideLayouts/slideLayout251.xml"/><Relationship Id="rId16" Type="http://schemas.openxmlformats.org/officeDocument/2006/relationships/slideLayout" Target="../slideLayouts/slideLayout265.xml"/><Relationship Id="rId20" Type="http://schemas.openxmlformats.org/officeDocument/2006/relationships/slideLayout" Target="../slideLayouts/slideLayout269.xml"/><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24" Type="http://schemas.openxmlformats.org/officeDocument/2006/relationships/slideLayout" Target="../slideLayouts/slideLayout273.xml"/><Relationship Id="rId5" Type="http://schemas.openxmlformats.org/officeDocument/2006/relationships/slideLayout" Target="../slideLayouts/slideLayout254.xml"/><Relationship Id="rId15" Type="http://schemas.openxmlformats.org/officeDocument/2006/relationships/slideLayout" Target="../slideLayouts/slideLayout264.xml"/><Relationship Id="rId23" Type="http://schemas.openxmlformats.org/officeDocument/2006/relationships/slideLayout" Target="../slideLayouts/slideLayout272.xml"/><Relationship Id="rId10" Type="http://schemas.openxmlformats.org/officeDocument/2006/relationships/slideLayout" Target="../slideLayouts/slideLayout259.xml"/><Relationship Id="rId19" Type="http://schemas.openxmlformats.org/officeDocument/2006/relationships/slideLayout" Target="../slideLayouts/slideLayout268.xml"/><Relationship Id="rId4" Type="http://schemas.openxmlformats.org/officeDocument/2006/relationships/slideLayout" Target="../slideLayouts/slideLayout253.xml"/><Relationship Id="rId9" Type="http://schemas.openxmlformats.org/officeDocument/2006/relationships/slideLayout" Target="../slideLayouts/slideLayout258.xml"/><Relationship Id="rId14" Type="http://schemas.openxmlformats.org/officeDocument/2006/relationships/slideLayout" Target="../slideLayouts/slideLayout263.xml"/><Relationship Id="rId22" Type="http://schemas.openxmlformats.org/officeDocument/2006/relationships/slideLayout" Target="../slideLayouts/slideLayout27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82.xml"/><Relationship Id="rId13" Type="http://schemas.openxmlformats.org/officeDocument/2006/relationships/slideLayout" Target="../slideLayouts/slideLayout287.xml"/><Relationship Id="rId3" Type="http://schemas.openxmlformats.org/officeDocument/2006/relationships/slideLayout" Target="../slideLayouts/slideLayout277.xml"/><Relationship Id="rId7" Type="http://schemas.openxmlformats.org/officeDocument/2006/relationships/slideLayout" Target="../slideLayouts/slideLayout281.xml"/><Relationship Id="rId12" Type="http://schemas.openxmlformats.org/officeDocument/2006/relationships/slideLayout" Target="../slideLayouts/slideLayout286.xml"/><Relationship Id="rId2" Type="http://schemas.openxmlformats.org/officeDocument/2006/relationships/slideLayout" Target="../slideLayouts/slideLayout276.xml"/><Relationship Id="rId1" Type="http://schemas.openxmlformats.org/officeDocument/2006/relationships/slideLayout" Target="../slideLayouts/slideLayout275.xml"/><Relationship Id="rId6" Type="http://schemas.openxmlformats.org/officeDocument/2006/relationships/slideLayout" Target="../slideLayouts/slideLayout280.xml"/><Relationship Id="rId11" Type="http://schemas.openxmlformats.org/officeDocument/2006/relationships/slideLayout" Target="../slideLayouts/slideLayout285.xml"/><Relationship Id="rId5" Type="http://schemas.openxmlformats.org/officeDocument/2006/relationships/slideLayout" Target="../slideLayouts/slideLayout279.xml"/><Relationship Id="rId15" Type="http://schemas.openxmlformats.org/officeDocument/2006/relationships/image" Target="../media/image8.png"/><Relationship Id="rId10" Type="http://schemas.openxmlformats.org/officeDocument/2006/relationships/slideLayout" Target="../slideLayouts/slideLayout284.xml"/><Relationship Id="rId4" Type="http://schemas.openxmlformats.org/officeDocument/2006/relationships/slideLayout" Target="../slideLayouts/slideLayout278.xml"/><Relationship Id="rId9" Type="http://schemas.openxmlformats.org/officeDocument/2006/relationships/slideLayout" Target="../slideLayouts/slideLayout283.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slideLayout" Target="../slideLayouts/slideLayout300.xml"/><Relationship Id="rId18" Type="http://schemas.openxmlformats.org/officeDocument/2006/relationships/slideLayout" Target="../slideLayouts/slideLayout305.xml"/><Relationship Id="rId3" Type="http://schemas.openxmlformats.org/officeDocument/2006/relationships/slideLayout" Target="../slideLayouts/slideLayout290.xml"/><Relationship Id="rId21" Type="http://schemas.openxmlformats.org/officeDocument/2006/relationships/slideLayout" Target="../slideLayouts/slideLayout308.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17" Type="http://schemas.openxmlformats.org/officeDocument/2006/relationships/slideLayout" Target="../slideLayouts/slideLayout304.xml"/><Relationship Id="rId25" Type="http://schemas.openxmlformats.org/officeDocument/2006/relationships/theme" Target="../theme/theme15.xml"/><Relationship Id="rId2" Type="http://schemas.openxmlformats.org/officeDocument/2006/relationships/slideLayout" Target="../slideLayouts/slideLayout289.xml"/><Relationship Id="rId16" Type="http://schemas.openxmlformats.org/officeDocument/2006/relationships/slideLayout" Target="../slideLayouts/slideLayout303.xml"/><Relationship Id="rId20" Type="http://schemas.openxmlformats.org/officeDocument/2006/relationships/slideLayout" Target="../slideLayouts/slideLayout307.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24" Type="http://schemas.openxmlformats.org/officeDocument/2006/relationships/slideLayout" Target="../slideLayouts/slideLayout311.xml"/><Relationship Id="rId5" Type="http://schemas.openxmlformats.org/officeDocument/2006/relationships/slideLayout" Target="../slideLayouts/slideLayout292.xml"/><Relationship Id="rId15" Type="http://schemas.openxmlformats.org/officeDocument/2006/relationships/slideLayout" Target="../slideLayouts/slideLayout302.xml"/><Relationship Id="rId23" Type="http://schemas.openxmlformats.org/officeDocument/2006/relationships/slideLayout" Target="../slideLayouts/slideLayout310.xml"/><Relationship Id="rId10" Type="http://schemas.openxmlformats.org/officeDocument/2006/relationships/slideLayout" Target="../slideLayouts/slideLayout297.xml"/><Relationship Id="rId19" Type="http://schemas.openxmlformats.org/officeDocument/2006/relationships/slideLayout" Target="../slideLayouts/slideLayout306.xml"/><Relationship Id="rId4" Type="http://schemas.openxmlformats.org/officeDocument/2006/relationships/slideLayout" Target="../slideLayouts/slideLayout291.xml"/><Relationship Id="rId9" Type="http://schemas.openxmlformats.org/officeDocument/2006/relationships/slideLayout" Target="../slideLayouts/slideLayout296.xml"/><Relationship Id="rId14" Type="http://schemas.openxmlformats.org/officeDocument/2006/relationships/slideLayout" Target="../slideLayouts/slideLayout301.xml"/><Relationship Id="rId22" Type="http://schemas.openxmlformats.org/officeDocument/2006/relationships/slideLayout" Target="../slideLayouts/slideLayout309.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19.xml"/><Relationship Id="rId13" Type="http://schemas.openxmlformats.org/officeDocument/2006/relationships/slideLayout" Target="../slideLayouts/slideLayout324.xml"/><Relationship Id="rId18" Type="http://schemas.openxmlformats.org/officeDocument/2006/relationships/slideLayout" Target="../slideLayouts/slideLayout329.xml"/><Relationship Id="rId26" Type="http://schemas.openxmlformats.org/officeDocument/2006/relationships/slideLayout" Target="../slideLayouts/slideLayout337.xml"/><Relationship Id="rId3" Type="http://schemas.openxmlformats.org/officeDocument/2006/relationships/slideLayout" Target="../slideLayouts/slideLayout314.xml"/><Relationship Id="rId21" Type="http://schemas.openxmlformats.org/officeDocument/2006/relationships/slideLayout" Target="../slideLayouts/slideLayout332.xml"/><Relationship Id="rId7" Type="http://schemas.openxmlformats.org/officeDocument/2006/relationships/slideLayout" Target="../slideLayouts/slideLayout318.xml"/><Relationship Id="rId12" Type="http://schemas.openxmlformats.org/officeDocument/2006/relationships/slideLayout" Target="../slideLayouts/slideLayout323.xml"/><Relationship Id="rId17" Type="http://schemas.openxmlformats.org/officeDocument/2006/relationships/slideLayout" Target="../slideLayouts/slideLayout328.xml"/><Relationship Id="rId25" Type="http://schemas.openxmlformats.org/officeDocument/2006/relationships/slideLayout" Target="../slideLayouts/slideLayout336.xml"/><Relationship Id="rId2" Type="http://schemas.openxmlformats.org/officeDocument/2006/relationships/slideLayout" Target="../slideLayouts/slideLayout313.xml"/><Relationship Id="rId16" Type="http://schemas.openxmlformats.org/officeDocument/2006/relationships/slideLayout" Target="../slideLayouts/slideLayout327.xml"/><Relationship Id="rId20" Type="http://schemas.openxmlformats.org/officeDocument/2006/relationships/slideLayout" Target="../slideLayouts/slideLayout331.xml"/><Relationship Id="rId1" Type="http://schemas.openxmlformats.org/officeDocument/2006/relationships/slideLayout" Target="../slideLayouts/slideLayout312.xml"/><Relationship Id="rId6" Type="http://schemas.openxmlformats.org/officeDocument/2006/relationships/slideLayout" Target="../slideLayouts/slideLayout317.xml"/><Relationship Id="rId11" Type="http://schemas.openxmlformats.org/officeDocument/2006/relationships/slideLayout" Target="../slideLayouts/slideLayout322.xml"/><Relationship Id="rId24" Type="http://schemas.openxmlformats.org/officeDocument/2006/relationships/slideLayout" Target="../slideLayouts/slideLayout335.xml"/><Relationship Id="rId5" Type="http://schemas.openxmlformats.org/officeDocument/2006/relationships/slideLayout" Target="../slideLayouts/slideLayout316.xml"/><Relationship Id="rId15" Type="http://schemas.openxmlformats.org/officeDocument/2006/relationships/slideLayout" Target="../slideLayouts/slideLayout326.xml"/><Relationship Id="rId23" Type="http://schemas.openxmlformats.org/officeDocument/2006/relationships/slideLayout" Target="../slideLayouts/slideLayout334.xml"/><Relationship Id="rId10" Type="http://schemas.openxmlformats.org/officeDocument/2006/relationships/slideLayout" Target="../slideLayouts/slideLayout321.xml"/><Relationship Id="rId19" Type="http://schemas.openxmlformats.org/officeDocument/2006/relationships/slideLayout" Target="../slideLayouts/slideLayout330.xml"/><Relationship Id="rId4" Type="http://schemas.openxmlformats.org/officeDocument/2006/relationships/slideLayout" Target="../slideLayouts/slideLayout315.xml"/><Relationship Id="rId9" Type="http://schemas.openxmlformats.org/officeDocument/2006/relationships/slideLayout" Target="../slideLayouts/slideLayout320.xml"/><Relationship Id="rId14" Type="http://schemas.openxmlformats.org/officeDocument/2006/relationships/slideLayout" Target="../slideLayouts/slideLayout325.xml"/><Relationship Id="rId22" Type="http://schemas.openxmlformats.org/officeDocument/2006/relationships/slideLayout" Target="../slideLayouts/slideLayout333.xml"/><Relationship Id="rId27"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slideLayout" Target="../slideLayouts/slideLayout350.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58.xml"/><Relationship Id="rId13" Type="http://schemas.openxmlformats.org/officeDocument/2006/relationships/slideLayout" Target="../slideLayouts/slideLayout363.xml"/><Relationship Id="rId18" Type="http://schemas.openxmlformats.org/officeDocument/2006/relationships/slideLayout" Target="../slideLayouts/slideLayout368.xml"/><Relationship Id="rId3" Type="http://schemas.openxmlformats.org/officeDocument/2006/relationships/slideLayout" Target="../slideLayouts/slideLayout353.xml"/><Relationship Id="rId21" Type="http://schemas.openxmlformats.org/officeDocument/2006/relationships/slideLayout" Target="../slideLayouts/slideLayout371.xml"/><Relationship Id="rId7" Type="http://schemas.openxmlformats.org/officeDocument/2006/relationships/slideLayout" Target="../slideLayouts/slideLayout357.xml"/><Relationship Id="rId12" Type="http://schemas.openxmlformats.org/officeDocument/2006/relationships/slideLayout" Target="../slideLayouts/slideLayout362.xml"/><Relationship Id="rId17" Type="http://schemas.openxmlformats.org/officeDocument/2006/relationships/slideLayout" Target="../slideLayouts/slideLayout367.xml"/><Relationship Id="rId25" Type="http://schemas.openxmlformats.org/officeDocument/2006/relationships/theme" Target="../theme/theme18.xml"/><Relationship Id="rId2" Type="http://schemas.openxmlformats.org/officeDocument/2006/relationships/slideLayout" Target="../slideLayouts/slideLayout352.xml"/><Relationship Id="rId16" Type="http://schemas.openxmlformats.org/officeDocument/2006/relationships/slideLayout" Target="../slideLayouts/slideLayout366.xml"/><Relationship Id="rId20" Type="http://schemas.openxmlformats.org/officeDocument/2006/relationships/slideLayout" Target="../slideLayouts/slideLayout370.xml"/><Relationship Id="rId1" Type="http://schemas.openxmlformats.org/officeDocument/2006/relationships/slideLayout" Target="../slideLayouts/slideLayout351.xml"/><Relationship Id="rId6" Type="http://schemas.openxmlformats.org/officeDocument/2006/relationships/slideLayout" Target="../slideLayouts/slideLayout356.xml"/><Relationship Id="rId11" Type="http://schemas.openxmlformats.org/officeDocument/2006/relationships/slideLayout" Target="../slideLayouts/slideLayout361.xml"/><Relationship Id="rId24" Type="http://schemas.openxmlformats.org/officeDocument/2006/relationships/slideLayout" Target="../slideLayouts/slideLayout374.xml"/><Relationship Id="rId5" Type="http://schemas.openxmlformats.org/officeDocument/2006/relationships/slideLayout" Target="../slideLayouts/slideLayout355.xml"/><Relationship Id="rId15" Type="http://schemas.openxmlformats.org/officeDocument/2006/relationships/slideLayout" Target="../slideLayouts/slideLayout365.xml"/><Relationship Id="rId23" Type="http://schemas.openxmlformats.org/officeDocument/2006/relationships/slideLayout" Target="../slideLayouts/slideLayout373.xml"/><Relationship Id="rId10" Type="http://schemas.openxmlformats.org/officeDocument/2006/relationships/slideLayout" Target="../slideLayouts/slideLayout360.xml"/><Relationship Id="rId19" Type="http://schemas.openxmlformats.org/officeDocument/2006/relationships/slideLayout" Target="../slideLayouts/slideLayout369.xml"/><Relationship Id="rId4" Type="http://schemas.openxmlformats.org/officeDocument/2006/relationships/slideLayout" Target="../slideLayouts/slideLayout354.xml"/><Relationship Id="rId9" Type="http://schemas.openxmlformats.org/officeDocument/2006/relationships/slideLayout" Target="../slideLayouts/slideLayout359.xml"/><Relationship Id="rId14" Type="http://schemas.openxmlformats.org/officeDocument/2006/relationships/slideLayout" Target="../slideLayouts/slideLayout364.xml"/><Relationship Id="rId22" Type="http://schemas.openxmlformats.org/officeDocument/2006/relationships/slideLayout" Target="../slideLayouts/slideLayout372.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slideLayout" Target="../slideLayouts/slideLayout387.xml"/><Relationship Id="rId18" Type="http://schemas.openxmlformats.org/officeDocument/2006/relationships/slideLayout" Target="../slideLayouts/slideLayout392.xml"/><Relationship Id="rId26" Type="http://schemas.openxmlformats.org/officeDocument/2006/relationships/slideLayout" Target="../slideLayouts/slideLayout400.xml"/><Relationship Id="rId3" Type="http://schemas.openxmlformats.org/officeDocument/2006/relationships/slideLayout" Target="../slideLayouts/slideLayout377.xml"/><Relationship Id="rId21" Type="http://schemas.openxmlformats.org/officeDocument/2006/relationships/slideLayout" Target="../slideLayouts/slideLayout395.xml"/><Relationship Id="rId7" Type="http://schemas.openxmlformats.org/officeDocument/2006/relationships/slideLayout" Target="../slideLayouts/slideLayout381.xml"/><Relationship Id="rId12" Type="http://schemas.openxmlformats.org/officeDocument/2006/relationships/slideLayout" Target="../slideLayouts/slideLayout386.xml"/><Relationship Id="rId17" Type="http://schemas.openxmlformats.org/officeDocument/2006/relationships/slideLayout" Target="../slideLayouts/slideLayout391.xml"/><Relationship Id="rId25" Type="http://schemas.openxmlformats.org/officeDocument/2006/relationships/slideLayout" Target="../slideLayouts/slideLayout399.xml"/><Relationship Id="rId2" Type="http://schemas.openxmlformats.org/officeDocument/2006/relationships/slideLayout" Target="../slideLayouts/slideLayout376.xml"/><Relationship Id="rId16" Type="http://schemas.openxmlformats.org/officeDocument/2006/relationships/slideLayout" Target="../slideLayouts/slideLayout390.xml"/><Relationship Id="rId20" Type="http://schemas.openxmlformats.org/officeDocument/2006/relationships/slideLayout" Target="../slideLayouts/slideLayout394.xml"/><Relationship Id="rId29" Type="http://schemas.openxmlformats.org/officeDocument/2006/relationships/slideLayout" Target="../slideLayouts/slideLayout403.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24" Type="http://schemas.openxmlformats.org/officeDocument/2006/relationships/slideLayout" Target="../slideLayouts/slideLayout398.xml"/><Relationship Id="rId5" Type="http://schemas.openxmlformats.org/officeDocument/2006/relationships/slideLayout" Target="../slideLayouts/slideLayout379.xml"/><Relationship Id="rId15" Type="http://schemas.openxmlformats.org/officeDocument/2006/relationships/slideLayout" Target="../slideLayouts/slideLayout389.xml"/><Relationship Id="rId23" Type="http://schemas.openxmlformats.org/officeDocument/2006/relationships/slideLayout" Target="../slideLayouts/slideLayout397.xml"/><Relationship Id="rId28" Type="http://schemas.openxmlformats.org/officeDocument/2006/relationships/slideLayout" Target="../slideLayouts/slideLayout402.xml"/><Relationship Id="rId10" Type="http://schemas.openxmlformats.org/officeDocument/2006/relationships/slideLayout" Target="../slideLayouts/slideLayout384.xml"/><Relationship Id="rId19" Type="http://schemas.openxmlformats.org/officeDocument/2006/relationships/slideLayout" Target="../slideLayouts/slideLayout393.xml"/><Relationship Id="rId31" Type="http://schemas.openxmlformats.org/officeDocument/2006/relationships/theme" Target="../theme/theme19.xml"/><Relationship Id="rId4" Type="http://schemas.openxmlformats.org/officeDocument/2006/relationships/slideLayout" Target="../slideLayouts/slideLayout378.xml"/><Relationship Id="rId9" Type="http://schemas.openxmlformats.org/officeDocument/2006/relationships/slideLayout" Target="../slideLayouts/slideLayout383.xml"/><Relationship Id="rId14" Type="http://schemas.openxmlformats.org/officeDocument/2006/relationships/slideLayout" Target="../slideLayouts/slideLayout388.xml"/><Relationship Id="rId22" Type="http://schemas.openxmlformats.org/officeDocument/2006/relationships/slideLayout" Target="../slideLayouts/slideLayout396.xml"/><Relationship Id="rId27" Type="http://schemas.openxmlformats.org/officeDocument/2006/relationships/slideLayout" Target="../slideLayouts/slideLayout401.xml"/><Relationship Id="rId30" Type="http://schemas.openxmlformats.org/officeDocument/2006/relationships/slideLayout" Target="../slideLayouts/slideLayout40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12.xml"/><Relationship Id="rId13" Type="http://schemas.openxmlformats.org/officeDocument/2006/relationships/slideLayout" Target="../slideLayouts/slideLayout417.xml"/><Relationship Id="rId18" Type="http://schemas.openxmlformats.org/officeDocument/2006/relationships/slideLayout" Target="../slideLayouts/slideLayout422.xml"/><Relationship Id="rId26" Type="http://schemas.openxmlformats.org/officeDocument/2006/relationships/theme" Target="../theme/theme20.xml"/><Relationship Id="rId3" Type="http://schemas.openxmlformats.org/officeDocument/2006/relationships/slideLayout" Target="../slideLayouts/slideLayout407.xml"/><Relationship Id="rId21" Type="http://schemas.openxmlformats.org/officeDocument/2006/relationships/slideLayout" Target="../slideLayouts/slideLayout425.xml"/><Relationship Id="rId7" Type="http://schemas.openxmlformats.org/officeDocument/2006/relationships/slideLayout" Target="../slideLayouts/slideLayout411.xml"/><Relationship Id="rId12" Type="http://schemas.openxmlformats.org/officeDocument/2006/relationships/slideLayout" Target="../slideLayouts/slideLayout416.xml"/><Relationship Id="rId17" Type="http://schemas.openxmlformats.org/officeDocument/2006/relationships/slideLayout" Target="../slideLayouts/slideLayout421.xml"/><Relationship Id="rId25" Type="http://schemas.openxmlformats.org/officeDocument/2006/relationships/slideLayout" Target="../slideLayouts/slideLayout429.xml"/><Relationship Id="rId2" Type="http://schemas.openxmlformats.org/officeDocument/2006/relationships/slideLayout" Target="../slideLayouts/slideLayout406.xml"/><Relationship Id="rId16" Type="http://schemas.openxmlformats.org/officeDocument/2006/relationships/slideLayout" Target="../slideLayouts/slideLayout420.xml"/><Relationship Id="rId20" Type="http://schemas.openxmlformats.org/officeDocument/2006/relationships/slideLayout" Target="../slideLayouts/slideLayout424.xml"/><Relationship Id="rId1" Type="http://schemas.openxmlformats.org/officeDocument/2006/relationships/slideLayout" Target="../slideLayouts/slideLayout405.xml"/><Relationship Id="rId6" Type="http://schemas.openxmlformats.org/officeDocument/2006/relationships/slideLayout" Target="../slideLayouts/slideLayout410.xml"/><Relationship Id="rId11" Type="http://schemas.openxmlformats.org/officeDocument/2006/relationships/slideLayout" Target="../slideLayouts/slideLayout415.xml"/><Relationship Id="rId24" Type="http://schemas.openxmlformats.org/officeDocument/2006/relationships/slideLayout" Target="../slideLayouts/slideLayout428.xml"/><Relationship Id="rId5" Type="http://schemas.openxmlformats.org/officeDocument/2006/relationships/slideLayout" Target="../slideLayouts/slideLayout409.xml"/><Relationship Id="rId15" Type="http://schemas.openxmlformats.org/officeDocument/2006/relationships/slideLayout" Target="../slideLayouts/slideLayout419.xml"/><Relationship Id="rId23" Type="http://schemas.openxmlformats.org/officeDocument/2006/relationships/slideLayout" Target="../slideLayouts/slideLayout427.xml"/><Relationship Id="rId10" Type="http://schemas.openxmlformats.org/officeDocument/2006/relationships/slideLayout" Target="../slideLayouts/slideLayout414.xml"/><Relationship Id="rId19" Type="http://schemas.openxmlformats.org/officeDocument/2006/relationships/slideLayout" Target="../slideLayouts/slideLayout423.xml"/><Relationship Id="rId4" Type="http://schemas.openxmlformats.org/officeDocument/2006/relationships/slideLayout" Target="../slideLayouts/slideLayout408.xml"/><Relationship Id="rId9" Type="http://schemas.openxmlformats.org/officeDocument/2006/relationships/slideLayout" Target="../slideLayouts/slideLayout413.xml"/><Relationship Id="rId14" Type="http://schemas.openxmlformats.org/officeDocument/2006/relationships/slideLayout" Target="../slideLayouts/slideLayout418.xml"/><Relationship Id="rId22" Type="http://schemas.openxmlformats.org/officeDocument/2006/relationships/slideLayout" Target="../slideLayouts/slideLayout4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theme" Target="../theme/theme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3" Type="http://schemas.openxmlformats.org/officeDocument/2006/relationships/slideLayout" Target="../slideLayouts/slideLayout89.xml"/><Relationship Id="rId21" Type="http://schemas.openxmlformats.org/officeDocument/2006/relationships/slideLayout" Target="../slideLayouts/slideLayout107.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5" Type="http://schemas.openxmlformats.org/officeDocument/2006/relationships/theme" Target="../theme/theme5.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24" Type="http://schemas.openxmlformats.org/officeDocument/2006/relationships/slideLayout" Target="../slideLayouts/slideLayout110.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23" Type="http://schemas.openxmlformats.org/officeDocument/2006/relationships/slideLayout" Target="../slideLayouts/slideLayout109.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slideLayout" Target="../slideLayouts/slideLayout10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theme" Target="../theme/theme6.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18" Type="http://schemas.openxmlformats.org/officeDocument/2006/relationships/slideLayout" Target="../slideLayouts/slideLayout152.xml"/><Relationship Id="rId26" Type="http://schemas.openxmlformats.org/officeDocument/2006/relationships/theme" Target="../theme/theme7.xml"/><Relationship Id="rId3" Type="http://schemas.openxmlformats.org/officeDocument/2006/relationships/slideLayout" Target="../slideLayouts/slideLayout137.xml"/><Relationship Id="rId21" Type="http://schemas.openxmlformats.org/officeDocument/2006/relationships/slideLayout" Target="../slideLayouts/slideLayout155.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slideLayout" Target="../slideLayouts/slideLayout151.xml"/><Relationship Id="rId25" Type="http://schemas.openxmlformats.org/officeDocument/2006/relationships/slideLayout" Target="../slideLayouts/slideLayout159.xml"/><Relationship Id="rId2" Type="http://schemas.openxmlformats.org/officeDocument/2006/relationships/slideLayout" Target="../slideLayouts/slideLayout136.xml"/><Relationship Id="rId16" Type="http://schemas.openxmlformats.org/officeDocument/2006/relationships/slideLayout" Target="../slideLayouts/slideLayout150.xml"/><Relationship Id="rId20" Type="http://schemas.openxmlformats.org/officeDocument/2006/relationships/slideLayout" Target="../slideLayouts/slideLayout154.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24" Type="http://schemas.openxmlformats.org/officeDocument/2006/relationships/slideLayout" Target="../slideLayouts/slideLayout158.xml"/><Relationship Id="rId5" Type="http://schemas.openxmlformats.org/officeDocument/2006/relationships/slideLayout" Target="../slideLayouts/slideLayout139.xml"/><Relationship Id="rId15" Type="http://schemas.openxmlformats.org/officeDocument/2006/relationships/slideLayout" Target="../slideLayouts/slideLayout149.xml"/><Relationship Id="rId23" Type="http://schemas.openxmlformats.org/officeDocument/2006/relationships/slideLayout" Target="../slideLayouts/slideLayout157.xml"/><Relationship Id="rId10" Type="http://schemas.openxmlformats.org/officeDocument/2006/relationships/slideLayout" Target="../slideLayouts/slideLayout144.xml"/><Relationship Id="rId19" Type="http://schemas.openxmlformats.org/officeDocument/2006/relationships/slideLayout" Target="../slideLayouts/slideLayout153.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 Id="rId22" Type="http://schemas.openxmlformats.org/officeDocument/2006/relationships/slideLayout" Target="../slideLayouts/slideLayout1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slideLayout" Target="../slideLayouts/slideLayout172.xml"/><Relationship Id="rId18" Type="http://schemas.openxmlformats.org/officeDocument/2006/relationships/slideLayout" Target="../slideLayouts/slideLayout177.xml"/><Relationship Id="rId26" Type="http://schemas.openxmlformats.org/officeDocument/2006/relationships/slideLayout" Target="../slideLayouts/slideLayout185.xml"/><Relationship Id="rId3" Type="http://schemas.openxmlformats.org/officeDocument/2006/relationships/slideLayout" Target="../slideLayouts/slideLayout162.xml"/><Relationship Id="rId21" Type="http://schemas.openxmlformats.org/officeDocument/2006/relationships/slideLayout" Target="../slideLayouts/slideLayout180.xml"/><Relationship Id="rId7" Type="http://schemas.openxmlformats.org/officeDocument/2006/relationships/slideLayout" Target="../slideLayouts/slideLayout166.xml"/><Relationship Id="rId12" Type="http://schemas.openxmlformats.org/officeDocument/2006/relationships/slideLayout" Target="../slideLayouts/slideLayout171.xml"/><Relationship Id="rId17" Type="http://schemas.openxmlformats.org/officeDocument/2006/relationships/slideLayout" Target="../slideLayouts/slideLayout176.xml"/><Relationship Id="rId25" Type="http://schemas.openxmlformats.org/officeDocument/2006/relationships/slideLayout" Target="../slideLayouts/slideLayout184.xml"/><Relationship Id="rId2" Type="http://schemas.openxmlformats.org/officeDocument/2006/relationships/slideLayout" Target="../slideLayouts/slideLayout161.xml"/><Relationship Id="rId16" Type="http://schemas.openxmlformats.org/officeDocument/2006/relationships/slideLayout" Target="../slideLayouts/slideLayout175.xml"/><Relationship Id="rId20" Type="http://schemas.openxmlformats.org/officeDocument/2006/relationships/slideLayout" Target="../slideLayouts/slideLayout179.xml"/><Relationship Id="rId29" Type="http://schemas.openxmlformats.org/officeDocument/2006/relationships/slideLayout" Target="../slideLayouts/slideLayout188.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24" Type="http://schemas.openxmlformats.org/officeDocument/2006/relationships/slideLayout" Target="../slideLayouts/slideLayout183.xml"/><Relationship Id="rId5" Type="http://schemas.openxmlformats.org/officeDocument/2006/relationships/slideLayout" Target="../slideLayouts/slideLayout164.xml"/><Relationship Id="rId15" Type="http://schemas.openxmlformats.org/officeDocument/2006/relationships/slideLayout" Target="../slideLayouts/slideLayout174.xml"/><Relationship Id="rId23" Type="http://schemas.openxmlformats.org/officeDocument/2006/relationships/slideLayout" Target="../slideLayouts/slideLayout182.xml"/><Relationship Id="rId28" Type="http://schemas.openxmlformats.org/officeDocument/2006/relationships/slideLayout" Target="../slideLayouts/slideLayout187.xml"/><Relationship Id="rId10" Type="http://schemas.openxmlformats.org/officeDocument/2006/relationships/slideLayout" Target="../slideLayouts/slideLayout169.xml"/><Relationship Id="rId19" Type="http://schemas.openxmlformats.org/officeDocument/2006/relationships/slideLayout" Target="../slideLayouts/slideLayout178.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slideLayout" Target="../slideLayouts/slideLayout173.xml"/><Relationship Id="rId22" Type="http://schemas.openxmlformats.org/officeDocument/2006/relationships/slideLayout" Target="../slideLayouts/slideLayout181.xml"/><Relationship Id="rId27" Type="http://schemas.openxmlformats.org/officeDocument/2006/relationships/slideLayout" Target="../slideLayouts/slideLayout186.xml"/><Relationship Id="rId30"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slideLayout" Target="../slideLayouts/slideLayout201.xml"/><Relationship Id="rId18" Type="http://schemas.openxmlformats.org/officeDocument/2006/relationships/slideLayout" Target="../slideLayouts/slideLayout206.xml"/><Relationship Id="rId26" Type="http://schemas.openxmlformats.org/officeDocument/2006/relationships/theme" Target="../theme/theme9.xml"/><Relationship Id="rId3" Type="http://schemas.openxmlformats.org/officeDocument/2006/relationships/slideLayout" Target="../slideLayouts/slideLayout191.xml"/><Relationship Id="rId21" Type="http://schemas.openxmlformats.org/officeDocument/2006/relationships/slideLayout" Target="../slideLayouts/slideLayout209.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slideLayout" Target="../slideLayouts/slideLayout205.xml"/><Relationship Id="rId25" Type="http://schemas.openxmlformats.org/officeDocument/2006/relationships/slideLayout" Target="../slideLayouts/slideLayout213.xml"/><Relationship Id="rId2" Type="http://schemas.openxmlformats.org/officeDocument/2006/relationships/slideLayout" Target="../slideLayouts/slideLayout190.xml"/><Relationship Id="rId16" Type="http://schemas.openxmlformats.org/officeDocument/2006/relationships/slideLayout" Target="../slideLayouts/slideLayout204.xml"/><Relationship Id="rId20" Type="http://schemas.openxmlformats.org/officeDocument/2006/relationships/slideLayout" Target="../slideLayouts/slideLayout208.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24" Type="http://schemas.openxmlformats.org/officeDocument/2006/relationships/slideLayout" Target="../slideLayouts/slideLayout212.xml"/><Relationship Id="rId5" Type="http://schemas.openxmlformats.org/officeDocument/2006/relationships/slideLayout" Target="../slideLayouts/slideLayout193.xml"/><Relationship Id="rId15" Type="http://schemas.openxmlformats.org/officeDocument/2006/relationships/slideLayout" Target="../slideLayouts/slideLayout203.xml"/><Relationship Id="rId23" Type="http://schemas.openxmlformats.org/officeDocument/2006/relationships/slideLayout" Target="../slideLayouts/slideLayout211.xml"/><Relationship Id="rId10" Type="http://schemas.openxmlformats.org/officeDocument/2006/relationships/slideLayout" Target="../slideLayouts/slideLayout198.xml"/><Relationship Id="rId19" Type="http://schemas.openxmlformats.org/officeDocument/2006/relationships/slideLayout" Target="../slideLayouts/slideLayout207.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 Id="rId22"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1/20/2025</a:t>
            </a:fld>
            <a:endParaRPr lang="en-US" dirty="0"/>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825500" fontAlgn="base" hangingPunct="0">
              <a:spcBef>
                <a:spcPct val="0"/>
              </a:spcBef>
              <a:spcAft>
                <a:spcPct val="0"/>
              </a:spcAft>
            </a:pPr>
            <a:fld id="{7A56DD26-32A4-2A43-990A-6F7E5E73786E}" type="datetimeFigureOut">
              <a:rPr lang="en-US" smtClean="0">
                <a:solidFill>
                  <a:prstClr val="black">
                    <a:tint val="75000"/>
                  </a:prstClr>
                </a:solidFill>
                <a:latin typeface="Lato" pitchFamily="34" charset="0"/>
                <a:sym typeface="Lato" pitchFamily="34" charset="0"/>
              </a:rPr>
              <a:pPr defTabSz="825500" fontAlgn="base" hangingPunct="0">
                <a:spcBef>
                  <a:spcPct val="0"/>
                </a:spcBef>
                <a:spcAft>
                  <a:spcPct val="0"/>
                </a:spcAft>
              </a:pPr>
              <a:t>1/20/2025</a:t>
            </a:fld>
            <a:endParaRPr lang="en-US" dirty="0">
              <a:solidFill>
                <a:prstClr val="black">
                  <a:tint val="75000"/>
                </a:prstClr>
              </a:solidFill>
              <a:latin typeface="Lato" pitchFamily="34" charset="0"/>
              <a:sym typeface="Lato" pitchFamily="34" charset="0"/>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825500" fontAlgn="base" hangingPunct="0">
              <a:spcBef>
                <a:spcPct val="0"/>
              </a:spcBef>
              <a:spcAft>
                <a:spcPct val="0"/>
              </a:spcAft>
            </a:pPr>
            <a:endParaRPr lang="en-US" dirty="0">
              <a:solidFill>
                <a:prstClr val="black">
                  <a:tint val="75000"/>
                </a:prstClr>
              </a:solidFill>
              <a:latin typeface="Lato" pitchFamily="34" charset="0"/>
              <a:sym typeface="Lato" pitchFamily="34" charset="0"/>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825500" fontAlgn="base" hangingPunct="0">
              <a:spcBef>
                <a:spcPct val="0"/>
              </a:spcBef>
              <a:spcAft>
                <a:spcPct val="0"/>
              </a:spcAft>
            </a:pPr>
            <a:fld id="{186AF604-6CBA-6F4A-A6F6-26E48A4D0EE4}" type="slidenum">
              <a:rPr lang="en-US" smtClean="0">
                <a:solidFill>
                  <a:prstClr val="black">
                    <a:tint val="75000"/>
                  </a:prstClr>
                </a:solidFill>
                <a:latin typeface="Lato" pitchFamily="34" charset="0"/>
                <a:sym typeface="Lato" pitchFamily="34" charset="0"/>
              </a:rPr>
              <a:pPr defTabSz="825500" fontAlgn="base" hangingPunct="0">
                <a:spcBef>
                  <a:spcPct val="0"/>
                </a:spcBef>
                <a:spcAft>
                  <a:spcPct val="0"/>
                </a:spcAft>
              </a:pPr>
              <a:t>‹#›</a:t>
            </a:fld>
            <a:endParaRPr lang="en-US" dirty="0">
              <a:solidFill>
                <a:prstClr val="black">
                  <a:tint val="75000"/>
                </a:prstClr>
              </a:solidFill>
              <a:latin typeface="Lato"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6" r:id="rId6"/>
    <p:sldLayoutId id="2147484077" r:id="rId7"/>
    <p:sldLayoutId id="2147484078" r:id="rId8"/>
    <p:sldLayoutId id="2147484079" r:id="rId9"/>
    <p:sldLayoutId id="2147484080" r:id="rId10"/>
    <p:sldLayoutId id="214748408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Pr>
        <a:solidFill>
          <a:srgbClr val="F4F4F4"/>
        </a:solidFill>
        <a:effectLst/>
      </p:bgPr>
    </p:bg>
    <p:spTree>
      <p:nvGrpSpPr>
        <p:cNvPr id="1" name=""/>
        <p:cNvGrpSpPr/>
        <p:nvPr/>
      </p:nvGrpSpPr>
      <p:grpSpPr>
        <a:xfrm>
          <a:off x="0" y="0"/>
          <a:ext cx="0" cy="0"/>
          <a:chOff x="0" y="0"/>
          <a:chExt cx="0" cy="0"/>
        </a:xfrm>
      </p:grpSpPr>
      <p:grpSp>
        <p:nvGrpSpPr>
          <p:cNvPr id="2" name="Group 1"/>
          <p:cNvGrpSpPr>
            <a:grpSpLocks/>
          </p:cNvGrpSpPr>
          <p:nvPr/>
        </p:nvGrpSpPr>
        <p:grpSpPr bwMode="auto">
          <a:xfrm>
            <a:off x="1441450" y="-3175"/>
            <a:ext cx="23220363" cy="13801725"/>
            <a:chOff x="-83" y="-1"/>
            <a:chExt cx="23221176" cy="13803973"/>
          </a:xfrm>
        </p:grpSpPr>
        <p:sp>
          <p:nvSpPr>
            <p:cNvPr id="1026" name="AutoShape 2"/>
            <p:cNvSpPr>
              <a:spLocks/>
            </p:cNvSpPr>
            <p:nvPr/>
          </p:nvSpPr>
          <p:spPr bwMode="auto">
            <a:xfrm>
              <a:off x="5789190" y="-1"/>
              <a:ext cx="17431903" cy="138039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798" y="0"/>
                  </a:moveTo>
                  <a:lnTo>
                    <a:pt x="21530" y="6"/>
                  </a:lnTo>
                  <a:cubicBezTo>
                    <a:pt x="21553" y="7204"/>
                    <a:pt x="21577" y="14402"/>
                    <a:pt x="21600" y="21600"/>
                  </a:cubicBezTo>
                  <a:lnTo>
                    <a:pt x="0" y="21547"/>
                  </a:lnTo>
                  <a:lnTo>
                    <a:pt x="11798" y="0"/>
                  </a:lnTo>
                  <a:close/>
                </a:path>
              </a:pathLst>
            </a:custGeom>
            <a:solidFill>
              <a:srgbClr val="262626">
                <a:alpha val="9000"/>
              </a:srgbClr>
            </a:solidFill>
            <a:ln w="12700" cap="flat" cmpd="sng">
              <a:noFill/>
              <a:prstDash val="solid"/>
              <a:miter lim="400000"/>
              <a:headEnd type="none" w="med" len="med"/>
              <a:tailEnd type="none" w="med" len="med"/>
            </a:ln>
            <a:effectLst/>
          </p:spPr>
          <p:txBody>
            <a:bodyPr lIns="0" tIns="0" rIns="0" bIns="0" anchor="ctr"/>
            <a:lstStyle/>
            <a:p>
              <a:pPr algn="ctr" defTabSz="457200" fontAlgn="base" hangingPunct="0">
                <a:spcBef>
                  <a:spcPct val="0"/>
                </a:spcBef>
                <a:spcAft>
                  <a:spcPct val="0"/>
                </a:spcAft>
              </a:pPr>
              <a:endParaRPr lang="zh-TW" altLang="zh-TW" sz="3000">
                <a:solidFill>
                  <a:srgbClr val="FFFFFF"/>
                </a:solidFill>
                <a:effectLst>
                  <a:outerShdw blurRad="38100" dist="38100" dir="2700000" algn="tl">
                    <a:srgbClr val="000000"/>
                  </a:outerShdw>
                </a:effectLst>
                <a:latin typeface="Lato" pitchFamily="34" charset="0"/>
                <a:sym typeface="Lato" pitchFamily="34" charset="0"/>
              </a:endParaRPr>
            </a:p>
          </p:txBody>
        </p:sp>
        <p:pic>
          <p:nvPicPr>
            <p:cNvPr id="1027" name="Picture 3" descr="droppedImage.pdf"/>
            <p:cNvPicPr>
              <a:picLocks noChangeAspect="1"/>
            </p:cNvPicPr>
            <p:nvPr/>
          </p:nvPicPr>
          <p:blipFill>
            <a:blip r:embed="rId13" cstate="print"/>
            <a:srcRect/>
            <a:stretch>
              <a:fillRect/>
            </a:stretch>
          </p:blipFill>
          <p:spPr bwMode="auto">
            <a:xfrm>
              <a:off x="16547540" y="906201"/>
              <a:ext cx="4806355" cy="3390234"/>
            </a:xfrm>
            <a:prstGeom prst="rect">
              <a:avLst/>
            </a:prstGeom>
            <a:noFill/>
            <a:ln w="12700" cap="flat" cmpd="sng">
              <a:noFill/>
              <a:prstDash val="solid"/>
              <a:miter lim="400000"/>
              <a:headEnd type="none" w="med" len="med"/>
              <a:tailEnd type="none" w="med" len="med"/>
            </a:ln>
            <a:effectLst/>
          </p:spPr>
        </p:pic>
        <p:grpSp>
          <p:nvGrpSpPr>
            <p:cNvPr id="3" name="Group 4"/>
            <p:cNvGrpSpPr>
              <a:grpSpLocks/>
            </p:cNvGrpSpPr>
            <p:nvPr/>
          </p:nvGrpSpPr>
          <p:grpSpPr bwMode="auto">
            <a:xfrm>
              <a:off x="-83" y="9758962"/>
              <a:ext cx="18509038" cy="2290502"/>
              <a:chOff x="0" y="0"/>
              <a:chExt cx="18509037" cy="2290501"/>
            </a:xfrm>
          </p:grpSpPr>
          <p:grpSp>
            <p:nvGrpSpPr>
              <p:cNvPr id="4" name="Group 5"/>
              <p:cNvGrpSpPr>
                <a:grpSpLocks/>
              </p:cNvGrpSpPr>
              <p:nvPr/>
            </p:nvGrpSpPr>
            <p:grpSpPr bwMode="auto">
              <a:xfrm>
                <a:off x="0" y="0"/>
                <a:ext cx="3238133" cy="2290501"/>
                <a:chOff x="0" y="0"/>
                <a:chExt cx="3238133" cy="2290501"/>
              </a:xfrm>
            </p:grpSpPr>
            <p:sp>
              <p:nvSpPr>
                <p:cNvPr id="1030" name="Oval 6"/>
                <p:cNvSpPr>
                  <a:spLocks/>
                </p:cNvSpPr>
                <p:nvPr/>
              </p:nvSpPr>
              <p:spPr bwMode="auto">
                <a:xfrm>
                  <a:off x="0" y="0"/>
                  <a:ext cx="3238133" cy="2290501"/>
                </a:xfrm>
                <a:prstGeom prst="ellipse">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31" name="AutoShape 7"/>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C9790">
                    <a:alpha val="50000"/>
                  </a:srgbClr>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32" name="Oval 8"/>
                <p:cNvSpPr>
                  <a:spLocks/>
                </p:cNvSpPr>
                <p:nvPr/>
              </p:nvSpPr>
              <p:spPr bwMode="auto">
                <a:xfrm>
                  <a:off x="491455" y="336128"/>
                  <a:ext cx="2232395" cy="1579029"/>
                </a:xfrm>
                <a:prstGeom prst="ellipse">
                  <a:avLst/>
                </a:prstGeom>
                <a:solidFill>
                  <a:srgbClr val="69C9BF"/>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nvGrpSpPr>
              <p:cNvPr id="5" name="Group 9"/>
              <p:cNvGrpSpPr>
                <a:grpSpLocks/>
              </p:cNvGrpSpPr>
              <p:nvPr/>
            </p:nvGrpSpPr>
            <p:grpSpPr bwMode="auto">
              <a:xfrm>
                <a:off x="5090301" y="0"/>
                <a:ext cx="3238134" cy="2290501"/>
                <a:chOff x="0" y="0"/>
                <a:chExt cx="3238133" cy="2290501"/>
              </a:xfrm>
            </p:grpSpPr>
            <p:sp>
              <p:nvSpPr>
                <p:cNvPr id="1034" name="Oval 10"/>
                <p:cNvSpPr>
                  <a:spLocks/>
                </p:cNvSpPr>
                <p:nvPr/>
              </p:nvSpPr>
              <p:spPr bwMode="auto">
                <a:xfrm>
                  <a:off x="0" y="0"/>
                  <a:ext cx="3238133" cy="2290501"/>
                </a:xfrm>
                <a:prstGeom prst="ellipse">
                  <a:avLst/>
                </a:prstGeom>
                <a:solidFill>
                  <a:srgbClr val="7D3F65"/>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35" name="AutoShape 11"/>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613757"/>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36" name="Oval 12"/>
                <p:cNvSpPr>
                  <a:spLocks/>
                </p:cNvSpPr>
                <p:nvPr/>
              </p:nvSpPr>
              <p:spPr bwMode="auto">
                <a:xfrm>
                  <a:off x="491455" y="336128"/>
                  <a:ext cx="2232395" cy="1579029"/>
                </a:xfrm>
                <a:prstGeom prst="ellipse">
                  <a:avLst/>
                </a:prstGeom>
                <a:solidFill>
                  <a:srgbClr val="814974"/>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nvGrpSpPr>
              <p:cNvPr id="6" name="Group 13"/>
              <p:cNvGrpSpPr>
                <a:grpSpLocks/>
              </p:cNvGrpSpPr>
              <p:nvPr/>
            </p:nvGrpSpPr>
            <p:grpSpPr bwMode="auto">
              <a:xfrm>
                <a:off x="10180602" y="0"/>
                <a:ext cx="3238134" cy="2290501"/>
                <a:chOff x="0" y="0"/>
                <a:chExt cx="3238133" cy="2290501"/>
              </a:xfrm>
            </p:grpSpPr>
            <p:sp>
              <p:nvSpPr>
                <p:cNvPr id="1038" name="Oval 14"/>
                <p:cNvSpPr>
                  <a:spLocks/>
                </p:cNvSpPr>
                <p:nvPr/>
              </p:nvSpPr>
              <p:spPr bwMode="auto">
                <a:xfrm>
                  <a:off x="0" y="0"/>
                  <a:ext cx="3238133" cy="2290501"/>
                </a:xfrm>
                <a:prstGeom prst="ellipse">
                  <a:avLst/>
                </a:prstGeom>
                <a:solidFill>
                  <a:srgbClr val="E59428"/>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39" name="AutoShape 15"/>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B47016">
                    <a:alpha val="50000"/>
                  </a:srgbClr>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40" name="Oval 16"/>
                <p:cNvSpPr>
                  <a:spLocks/>
                </p:cNvSpPr>
                <p:nvPr/>
              </p:nvSpPr>
              <p:spPr bwMode="auto">
                <a:xfrm>
                  <a:off x="491455" y="336128"/>
                  <a:ext cx="2232395" cy="1579029"/>
                </a:xfrm>
                <a:prstGeom prst="ellipse">
                  <a:avLst/>
                </a:prstGeom>
                <a:solidFill>
                  <a:srgbClr val="E7A556"/>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nvGrpSpPr>
              <p:cNvPr id="7" name="Group 17"/>
              <p:cNvGrpSpPr>
                <a:grpSpLocks/>
              </p:cNvGrpSpPr>
              <p:nvPr/>
            </p:nvGrpSpPr>
            <p:grpSpPr bwMode="auto">
              <a:xfrm>
                <a:off x="15270903" y="0"/>
                <a:ext cx="3238134" cy="2290501"/>
                <a:chOff x="0" y="0"/>
                <a:chExt cx="3238133" cy="2290501"/>
              </a:xfrm>
            </p:grpSpPr>
            <p:sp>
              <p:nvSpPr>
                <p:cNvPr id="1042" name="Oval 18"/>
                <p:cNvSpPr>
                  <a:spLocks/>
                </p:cNvSpPr>
                <p:nvPr/>
              </p:nvSpPr>
              <p:spPr bwMode="auto">
                <a:xfrm>
                  <a:off x="0" y="0"/>
                  <a:ext cx="3238133" cy="2290501"/>
                </a:xfrm>
                <a:prstGeom prst="ellipse">
                  <a:avLst/>
                </a:prstGeom>
                <a:solidFill>
                  <a:schemeClr val="accent1"/>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43" name="AutoShape 19"/>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14352"/>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44" name="Oval 20"/>
                <p:cNvSpPr>
                  <a:spLocks/>
                </p:cNvSpPr>
                <p:nvPr/>
              </p:nvSpPr>
              <p:spPr bwMode="auto">
                <a:xfrm>
                  <a:off x="491455" y="336128"/>
                  <a:ext cx="2232395" cy="1579029"/>
                </a:xfrm>
                <a:prstGeom prst="ellipse">
                  <a:avLst/>
                </a:prstGeom>
                <a:solidFill>
                  <a:schemeClr val="accent2"/>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grpSp>
      <p:pic>
        <p:nvPicPr>
          <p:cNvPr id="1045" name="Picture 21" descr="image3.png"/>
          <p:cNvPicPr>
            <a:picLocks noChangeAspect="1"/>
          </p:cNvPicPr>
          <p:nvPr/>
        </p:nvPicPr>
        <p:blipFill>
          <a:blip r:embed="rId14" cstate="print"/>
          <a:srcRect/>
          <a:stretch>
            <a:fillRect/>
          </a:stretch>
        </p:blipFill>
        <p:spPr bwMode="auto">
          <a:xfrm>
            <a:off x="1081088" y="2252663"/>
            <a:ext cx="10050462" cy="4279900"/>
          </a:xfrm>
          <a:prstGeom prst="rect">
            <a:avLst/>
          </a:prstGeom>
          <a:noFill/>
          <a:ln w="12700" cap="flat" cmpd="sng">
            <a:noFill/>
            <a:prstDash val="solid"/>
            <a:miter lim="400000"/>
            <a:headEnd type="none" w="med" len="med"/>
            <a:tailEnd type="none" w="med" len="med"/>
          </a:ln>
          <a:effectLst/>
        </p:spPr>
      </p:pic>
      <p:sp>
        <p:nvSpPr>
          <p:cNvPr id="1046" name="Rectangle 22"/>
          <p:cNvSpPr>
            <a:spLocks noGrp="1"/>
          </p:cNvSpPr>
          <p:nvPr>
            <p:ph type="title"/>
          </p:nvPr>
        </p:nvSpPr>
        <p:spPr bwMode="auto">
          <a:xfrm>
            <a:off x="1219200" y="182563"/>
            <a:ext cx="21945600" cy="3017837"/>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ctr" anchorCtr="0" compatLnSpc="1">
            <a:prstTxWarp prst="textNoShape">
              <a:avLst/>
            </a:prstTxWarp>
          </a:bodyPr>
          <a:lstStyle/>
          <a:p>
            <a:pPr lvl="0"/>
            <a:r>
              <a:rPr lang="zh-TW" altLang="zh-TW">
                <a:sym typeface="Aleo" pitchFamily="34" charset="0"/>
              </a:rPr>
              <a:t>Click to edit Master title style</a:t>
            </a:r>
          </a:p>
        </p:txBody>
      </p:sp>
      <p:sp>
        <p:nvSpPr>
          <p:cNvPr id="1047" name="Rectangle 23"/>
          <p:cNvSpPr>
            <a:spLocks noGrp="1"/>
          </p:cNvSpPr>
          <p:nvPr>
            <p:ph type="body" idx="1"/>
          </p:nvPr>
        </p:nvSpPr>
        <p:spPr bwMode="auto">
          <a:xfrm>
            <a:off x="1219200" y="3200400"/>
            <a:ext cx="21945600" cy="10515600"/>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t" anchorCtr="0" compatLnSpc="1">
            <a:prstTxWarp prst="textNoShape">
              <a:avLst/>
            </a:prstTxWarp>
          </a:bodyPr>
          <a:lstStyle/>
          <a:p>
            <a:pPr lvl="0"/>
            <a:r>
              <a:rPr lang="zh-TW" altLang="zh-TW">
                <a:sym typeface="Lato Light" pitchFamily="34" charset="0"/>
              </a:rPr>
              <a:t>Click to edit Master text styles</a:t>
            </a:r>
          </a:p>
          <a:p>
            <a:pPr lvl="1"/>
            <a:r>
              <a:rPr lang="zh-TW" altLang="zh-TW">
                <a:sym typeface="Lato Light" pitchFamily="34" charset="0"/>
              </a:rPr>
              <a:t>Second level</a:t>
            </a:r>
          </a:p>
          <a:p>
            <a:pPr lvl="2"/>
            <a:r>
              <a:rPr lang="zh-TW" altLang="zh-TW">
                <a:sym typeface="Lato Light" pitchFamily="34" charset="0"/>
              </a:rPr>
              <a:t>Third level</a:t>
            </a:r>
          </a:p>
          <a:p>
            <a:pPr lvl="3"/>
            <a:r>
              <a:rPr lang="zh-TW" altLang="zh-TW">
                <a:sym typeface="Lato Light" pitchFamily="34" charset="0"/>
              </a:rPr>
              <a:t>Fourth level</a:t>
            </a:r>
          </a:p>
          <a:p>
            <a:pPr lvl="4"/>
            <a:r>
              <a:rPr lang="zh-TW" altLang="zh-TW">
                <a:sym typeface="Lato Light" pitchFamily="34" charset="0"/>
              </a:rPr>
              <a:t>Fifth level</a:t>
            </a:r>
          </a:p>
        </p:txBody>
      </p:sp>
      <p:sp>
        <p:nvSpPr>
          <p:cNvPr id="1048" name="Rectangle 24"/>
          <p:cNvSpPr>
            <a:spLocks noGrp="1"/>
          </p:cNvSpPr>
          <p:nvPr>
            <p:ph type="sldNum" sz="quarter" idx="2"/>
          </p:nvPr>
        </p:nvSpPr>
        <p:spPr bwMode="auto">
          <a:xfrm>
            <a:off x="11785600" y="12344400"/>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algn="r">
              <a:defRPr sz="1200">
                <a:solidFill>
                  <a:srgbClr val="000000"/>
                </a:solidFill>
                <a:latin typeface="Gill Sans" charset="0"/>
                <a:ea typeface="Gill Sans" charset="0"/>
                <a:cs typeface="Gill Sans" charset="0"/>
                <a:sym typeface="Gill Sans" charset="0"/>
              </a:defRPr>
            </a:lvl1pPr>
          </a:lstStyle>
          <a:p>
            <a:pPr defTabSz="825500" fontAlgn="base" hangingPunct="0">
              <a:spcBef>
                <a:spcPct val="0"/>
              </a:spcBef>
              <a:spcAft>
                <a:spcPct val="0"/>
              </a:spcAft>
            </a:pPr>
            <a:fld id="{23D86E62-D8BD-45E3-B5E4-68E478D431C7}" type="slidenum">
              <a:rPr lang="zh-TW" altLang="zh-TW"/>
              <a:pPr defTabSz="825500"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6"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3" fontAlgn="base" hangingPunct="0">
              <a:spcBef>
                <a:spcPct val="0"/>
              </a:spcBef>
              <a:spcAft>
                <a:spcPct val="0"/>
              </a:spcAft>
            </a:pPr>
            <a:endParaRPr lang="zh-TW" altLang="zh-TW" sz="570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 id="2147484107" r:id="rId13"/>
    <p:sldLayoutId id="2147484108" r:id="rId14"/>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 id="2147484121" r:id="rId12"/>
    <p:sldLayoutId id="2147484122" r:id="rId13"/>
    <p:sldLayoutId id="2147484123" r:id="rId14"/>
    <p:sldLayoutId id="2147484124" r:id="rId15"/>
    <p:sldLayoutId id="2147484125" r:id="rId16"/>
    <p:sldLayoutId id="2147484126" r:id="rId17"/>
    <p:sldLayoutId id="2147484127" r:id="rId18"/>
    <p:sldLayoutId id="2147484128" r:id="rId19"/>
    <p:sldLayoutId id="2147484129" r:id="rId20"/>
    <p:sldLayoutId id="2147484130" r:id="rId21"/>
    <p:sldLayoutId id="2147484131" r:id="rId22"/>
    <p:sldLayoutId id="2147484132" r:id="rId23"/>
    <p:sldLayoutId id="2147484133" r:id="rId24"/>
    <p:sldLayoutId id="2147484134"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3" fontAlgn="base" hangingPunct="0">
              <a:spcBef>
                <a:spcPct val="0"/>
              </a:spcBef>
              <a:spcAft>
                <a:spcPct val="0"/>
              </a:spcAft>
            </a:pPr>
            <a:endParaRPr lang="zh-TW" altLang="zh-TW" sz="570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52"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 id="2147484163" r:id="rId12"/>
    <p:sldLayoutId id="2147484164" r:id="rId13"/>
    <p:sldLayoutId id="2147484165" r:id="rId14"/>
    <p:sldLayoutId id="2147484166" r:id="rId15"/>
    <p:sldLayoutId id="2147484167" r:id="rId16"/>
    <p:sldLayoutId id="2147484168" r:id="rId17"/>
    <p:sldLayoutId id="2147484169" r:id="rId18"/>
    <p:sldLayoutId id="2147484170" r:id="rId19"/>
    <p:sldLayoutId id="2147484171" r:id="rId20"/>
    <p:sldLayoutId id="2147484172" r:id="rId21"/>
    <p:sldLayoutId id="2147484173" r:id="rId22"/>
    <p:sldLayoutId id="2147484174" r:id="rId23"/>
    <p:sldLayoutId id="2147484175"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6" r:id="rId25"/>
    <p:sldLayoutId id="2147484237" r:id="rId26"/>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3" fontAlgn="base" hangingPunct="0">
              <a:spcBef>
                <a:spcPct val="0"/>
              </a:spcBef>
              <a:spcAft>
                <a:spcPct val="0"/>
              </a:spcAft>
            </a:pPr>
            <a:endParaRPr lang="zh-TW" altLang="zh-TW" sz="570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 id="2147484276" r:id="rId12"/>
    <p:sldLayoutId id="2147484277"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 id="2147484290" r:id="rId12"/>
    <p:sldLayoutId id="2147484291" r:id="rId13"/>
    <p:sldLayoutId id="2147484292" r:id="rId14"/>
    <p:sldLayoutId id="2147484293" r:id="rId15"/>
    <p:sldLayoutId id="2147484294" r:id="rId16"/>
    <p:sldLayoutId id="2147484295" r:id="rId17"/>
    <p:sldLayoutId id="2147484296" r:id="rId18"/>
    <p:sldLayoutId id="2147484297" r:id="rId19"/>
    <p:sldLayoutId id="2147484298" r:id="rId20"/>
    <p:sldLayoutId id="2147484299" r:id="rId21"/>
    <p:sldLayoutId id="2147484300" r:id="rId22"/>
    <p:sldLayoutId id="2147484301" r:id="rId23"/>
    <p:sldLayoutId id="2147484302"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 id="2147484316" r:id="rId12"/>
    <p:sldLayoutId id="2147484317" r:id="rId13"/>
    <p:sldLayoutId id="2147484318" r:id="rId14"/>
    <p:sldLayoutId id="2147484319" r:id="rId15"/>
    <p:sldLayoutId id="2147484320" r:id="rId16"/>
    <p:sldLayoutId id="2147484321" r:id="rId17"/>
    <p:sldLayoutId id="2147484322" r:id="rId18"/>
    <p:sldLayoutId id="2147484323" r:id="rId19"/>
    <p:sldLayoutId id="2147484324" r:id="rId20"/>
    <p:sldLayoutId id="2147484325" r:id="rId21"/>
    <p:sldLayoutId id="2147484326" r:id="rId22"/>
    <p:sldLayoutId id="2147484327" r:id="rId23"/>
    <p:sldLayoutId id="2147484328" r:id="rId24"/>
    <p:sldLayoutId id="2147484329" r:id="rId25"/>
    <p:sldLayoutId id="2147484330" r:id="rId26"/>
    <p:sldLayoutId id="2147484331" r:id="rId27"/>
    <p:sldLayoutId id="2147484332" r:id="rId28"/>
    <p:sldLayoutId id="2147484333" r:id="rId29"/>
    <p:sldLayoutId id="2147484336" r:id="rId30"/>
  </p:sldLayoutIdLst>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 id="2147484350" r:id="rId13"/>
    <p:sldLayoutId id="2147484351" r:id="rId14"/>
    <p:sldLayoutId id="2147484352" r:id="rId15"/>
    <p:sldLayoutId id="2147484353" r:id="rId16"/>
    <p:sldLayoutId id="2147484354" r:id="rId17"/>
    <p:sldLayoutId id="2147484355" r:id="rId18"/>
    <p:sldLayoutId id="2147484356" r:id="rId19"/>
    <p:sldLayoutId id="2147484357" r:id="rId20"/>
    <p:sldLayoutId id="2147484358" r:id="rId21"/>
    <p:sldLayoutId id="2147484359" r:id="rId22"/>
    <p:sldLayoutId id="2147484360" r:id="rId23"/>
    <p:sldLayoutId id="2147484361" r:id="rId24"/>
    <p:sldLayoutId id="2147484362"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854" r:id="rId20"/>
    <p:sldLayoutId id="2147483855" r:id="rId21"/>
    <p:sldLayoutId id="2147483856" r:id="rId22"/>
    <p:sldLayoutId id="2147483857" r:id="rId23"/>
    <p:sldLayoutId id="2147483858" r:id="rId24"/>
    <p:sldLayoutId id="2147483859" r:id="rId25"/>
    <p:sldLayoutId id="2147483860" r:id="rId26"/>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 id="2147483971" r:id="rId17"/>
    <p:sldLayoutId id="2147483972" r:id="rId18"/>
    <p:sldLayoutId id="2147483973" r:id="rId19"/>
    <p:sldLayoutId id="2147483974" r:id="rId20"/>
    <p:sldLayoutId id="2147483975" r:id="rId21"/>
    <p:sldLayoutId id="2147483976" r:id="rId22"/>
    <p:sldLayoutId id="2147483977" r:id="rId23"/>
    <p:sldLayoutId id="2147483978" r:id="rId24"/>
    <p:sldLayoutId id="2147483979"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Lst>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 id="2147484031" r:id="rId19"/>
    <p:sldLayoutId id="2147484032" r:id="rId20"/>
    <p:sldLayoutId id="2147484033" r:id="rId21"/>
    <p:sldLayoutId id="2147484034" r:id="rId22"/>
    <p:sldLayoutId id="2147484035" r:id="rId23"/>
    <p:sldLayoutId id="2147484036" r:id="rId24"/>
    <p:sldLayoutId id="2147484037"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hyperlink" Target="https://tarkustech.com/zh_tw/" TargetMode="External"/><Relationship Id="rId4" Type="http://schemas.openxmlformats.org/officeDocument/2006/relationships/image" Target="../media/image11.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3.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52.xml"/><Relationship Id="rId6" Type="http://schemas.openxmlformats.org/officeDocument/2006/relationships/image" Target="../media/image76.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339.xml"/></Relationships>
</file>

<file path=ppt/slides/_rels/slide13.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339.xml"/></Relationships>
</file>

<file path=ppt/slides/_rels/slide14.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339.xml"/></Relationships>
</file>

<file path=ppt/slides/_rels/slide1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39.xml"/></Relationships>
</file>

<file path=ppt/slides/_rels/slide1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39.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0.jpeg"/><Relationship Id="rId1" Type="http://schemas.openxmlformats.org/officeDocument/2006/relationships/slideLayout" Target="../slideLayouts/slideLayout227.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29.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8.emf"/><Relationship Id="rId13" Type="http://schemas.openxmlformats.org/officeDocument/2006/relationships/image" Target="../media/image20.jpeg"/><Relationship Id="rId3" Type="http://schemas.openxmlformats.org/officeDocument/2006/relationships/diagramLayout" Target="../diagrams/layout1.xml"/><Relationship Id="rId7" Type="http://schemas.openxmlformats.org/officeDocument/2006/relationships/image" Target="../media/image17.png"/><Relationship Id="rId12" Type="http://schemas.openxmlformats.org/officeDocument/2006/relationships/hyperlink" Target="https://twpat-simple.tipo.gov.tw/tipotwoc/tipotwkm?.f6a621A200010100000000100001000000%5e10000000200000108B403f12" TargetMode="External"/><Relationship Id="rId2" Type="http://schemas.openxmlformats.org/officeDocument/2006/relationships/diagramData" Target="../diagrams/data1.xml"/><Relationship Id="rId1" Type="http://schemas.openxmlformats.org/officeDocument/2006/relationships/slideLayout" Target="../slideLayouts/slideLayout275.xml"/><Relationship Id="rId6" Type="http://schemas.microsoft.com/office/2007/relationships/diagramDrawing" Target="../diagrams/drawing1.xml"/><Relationship Id="rId11" Type="http://schemas.openxmlformats.org/officeDocument/2006/relationships/hyperlink" Target="https://twpat-simple.tipo.gov.tw/tipotwoc/tipotwkm?.03d41B82000000000001001%5e000000000000100100000101010A4203fd5" TargetMode="External"/><Relationship Id="rId5" Type="http://schemas.openxmlformats.org/officeDocument/2006/relationships/diagramColors" Target="../diagrams/colors1.xml"/><Relationship Id="rId10" Type="http://schemas.openxmlformats.org/officeDocument/2006/relationships/image" Target="../media/image10.jpeg"/><Relationship Id="rId4" Type="http://schemas.openxmlformats.org/officeDocument/2006/relationships/diagramQuickStyle" Target="../diagrams/quickStyle1.xml"/><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47.xml"/><Relationship Id="rId6" Type="http://schemas.openxmlformats.org/officeDocument/2006/relationships/image" Target="../media/image10.jpeg"/><Relationship Id="rId11" Type="http://schemas.openxmlformats.org/officeDocument/2006/relationships/image" Target="../media/image34.png"/><Relationship Id="rId5" Type="http://schemas.openxmlformats.org/officeDocument/2006/relationships/image" Target="../media/image1.png"/><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image" Target="../media/image32.jpeg"/></Relationships>
</file>

<file path=ppt/slides/_rels/slide6.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image" Target="../media/image1.png"/><Relationship Id="rId7" Type="http://schemas.openxmlformats.org/officeDocument/2006/relationships/image" Target="../media/image38.jpeg"/><Relationship Id="rId12"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75.xml"/><Relationship Id="rId6" Type="http://schemas.openxmlformats.org/officeDocument/2006/relationships/image" Target="../media/image37.pn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png"/></Relationships>
</file>

<file path=ppt/slides/_rels/slide7.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215.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44.jpeg"/><Relationship Id="rId4" Type="http://schemas.openxmlformats.org/officeDocument/2006/relationships/image" Target="../media/image48.jpeg"/><Relationship Id="rId9" Type="http://schemas.openxmlformats.org/officeDocument/2006/relationships/image" Target="../media/image53.jpeg"/></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image" Target="../media/image54.jpeg"/><Relationship Id="rId1" Type="http://schemas.openxmlformats.org/officeDocument/2006/relationships/slideLayout" Target="../slideLayouts/slideLayout215.xml"/><Relationship Id="rId6" Type="http://schemas.openxmlformats.org/officeDocument/2006/relationships/image" Target="../media/image58.jpeg"/><Relationship Id="rId11" Type="http://schemas.openxmlformats.org/officeDocument/2006/relationships/image" Target="../media/image63.pn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png"/></Relationships>
</file>

<file path=ppt/slides/_rels/slide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png"/><Relationship Id="rId7" Type="http://schemas.openxmlformats.org/officeDocument/2006/relationships/image" Target="../media/image70.jpeg"/><Relationship Id="rId12" Type="http://schemas.openxmlformats.org/officeDocument/2006/relationships/image" Target="../media/image75.jpeg"/><Relationship Id="rId2" Type="http://schemas.openxmlformats.org/officeDocument/2006/relationships/notesSlide" Target="../notesSlides/notesSlide4.xml"/><Relationship Id="rId1" Type="http://schemas.openxmlformats.org/officeDocument/2006/relationships/slideLayout" Target="../slideLayouts/slideLayout275.xml"/><Relationship Id="rId6" Type="http://schemas.openxmlformats.org/officeDocument/2006/relationships/image" Target="../media/image69.jpeg"/><Relationship Id="rId11" Type="http://schemas.openxmlformats.org/officeDocument/2006/relationships/image" Target="../media/image74.jpe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image" Target="../media/image67.png"/><Relationship Id="rId9" Type="http://schemas.openxmlformats.org/officeDocument/2006/relationships/image" Target="../media/image7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0"/>
          <p:cNvSpPr/>
          <p:nvPr/>
        </p:nvSpPr>
        <p:spPr>
          <a:xfrm>
            <a:off x="9181323" y="-1"/>
            <a:ext cx="15202678" cy="13663522"/>
          </a:xfrm>
          <a:custGeom>
            <a:avLst/>
            <a:gdLst>
              <a:gd name="connsiteX0" fmla="*/ 725944 w 13798550"/>
              <a:gd name="connsiteY0" fmla="*/ 6223 h 12401550"/>
              <a:gd name="connsiteX1" fmla="*/ 13798550 w 13798550"/>
              <a:gd name="connsiteY1" fmla="*/ 6223 h 12401550"/>
              <a:gd name="connsiteX2" fmla="*/ 13798550 w 13798550"/>
              <a:gd name="connsiteY2" fmla="*/ 10965802 h 12401550"/>
              <a:gd name="connsiteX3" fmla="*/ 13557504 w 13798550"/>
              <a:gd name="connsiteY3" fmla="*/ 11120132 h 12401550"/>
              <a:gd name="connsiteX4" fmla="*/ 8932163 w 13798550"/>
              <a:gd name="connsiteY4" fmla="*/ 12409780 h 12401550"/>
              <a:gd name="connsiteX5" fmla="*/ 12255 w 13798550"/>
              <a:gd name="connsiteY5" fmla="*/ 3501695 h 12401550"/>
              <a:gd name="connsiteX6" fmla="*/ 713231 w 13798550"/>
              <a:gd name="connsiteY6" fmla="*/ 34289 h 12401550"/>
              <a:gd name="connsiteX7" fmla="*/ 725944 w 13798550"/>
              <a:gd name="connsiteY7" fmla="*/ 6223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6223"/>
                </a:moveTo>
                <a:lnTo>
                  <a:pt x="13798550" y="6223"/>
                </a:lnTo>
                <a:lnTo>
                  <a:pt x="13798550" y="10965802"/>
                </a:lnTo>
                <a:lnTo>
                  <a:pt x="13557504" y="11120132"/>
                </a:lnTo>
                <a:cubicBezTo>
                  <a:pt x="12208890" y="11938508"/>
                  <a:pt x="10625582" y="12409780"/>
                  <a:pt x="8932163" y="12409780"/>
                </a:cubicBezTo>
                <a:cubicBezTo>
                  <a:pt x="4005834" y="12409780"/>
                  <a:pt x="12255" y="8421497"/>
                  <a:pt x="12255" y="3501695"/>
                </a:cubicBezTo>
                <a:cubicBezTo>
                  <a:pt x="12255" y="2271738"/>
                  <a:pt x="261861" y="1100010"/>
                  <a:pt x="713231" y="34289"/>
                </a:cubicBezTo>
                <a:lnTo>
                  <a:pt x="725944" y="6223"/>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solidFill>
                <a:prstClr val="black"/>
              </a:solidFill>
              <a:sym typeface="Lato" pitchFamily="34" charset="0"/>
            </a:endParaRPr>
          </a:p>
        </p:txBody>
      </p:sp>
      <p:pic>
        <p:nvPicPr>
          <p:cNvPr id="5"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3977480" y="9641916"/>
            <a:ext cx="2254468" cy="2286000"/>
          </a:xfrm>
          <a:prstGeom prst="rect">
            <a:avLst/>
          </a:prstGeom>
        </p:spPr>
      </p:pic>
      <p:sp>
        <p:nvSpPr>
          <p:cNvPr id="10" name="TextBox 5"/>
          <p:cNvSpPr txBox="1"/>
          <p:nvPr/>
        </p:nvSpPr>
        <p:spPr>
          <a:xfrm>
            <a:off x="16231948" y="10311798"/>
            <a:ext cx="8075018" cy="1071384"/>
          </a:xfrm>
          <a:prstGeom prst="rect">
            <a:avLst/>
          </a:prstGeom>
          <a:noFill/>
        </p:spPr>
        <p:txBody>
          <a:bodyPr wrap="square" lIns="0" tIns="0" rIns="0" bIns="0" rtlCol="0">
            <a:spAutoFit/>
          </a:bodyPr>
          <a:lstStyle/>
          <a:p>
            <a:pPr>
              <a:lnSpc>
                <a:spcPct val="110833"/>
              </a:lnSpc>
            </a:pPr>
            <a:r>
              <a:rPr lang="zh-TW" altLang="en-US" sz="6800" b="1" dirty="0">
                <a:solidFill>
                  <a:srgbClr val="515151"/>
                </a:solidFill>
                <a:latin typeface="Microsoft JhengHei"/>
                <a:ea typeface="Microsoft JhengHei"/>
                <a:sym typeface="Lato" pitchFamily="34" charset="0"/>
              </a:rPr>
              <a:t> 拓可思科創研發</a:t>
            </a:r>
            <a:endParaRPr lang="en-US" altLang="zh-CN" sz="6800" b="1" dirty="0">
              <a:solidFill>
                <a:srgbClr val="515151"/>
              </a:solidFill>
              <a:latin typeface="Microsoft JhengHei"/>
              <a:ea typeface="Microsoft JhengHei"/>
              <a:sym typeface="Lato" pitchFamily="34" charset="0"/>
            </a:endParaRPr>
          </a:p>
        </p:txBody>
      </p:sp>
      <p:sp>
        <p:nvSpPr>
          <p:cNvPr id="8" name="TextBox 8"/>
          <p:cNvSpPr txBox="1"/>
          <p:nvPr/>
        </p:nvSpPr>
        <p:spPr>
          <a:xfrm>
            <a:off x="19322162" y="13222603"/>
            <a:ext cx="4606432" cy="615553"/>
          </a:xfrm>
          <a:prstGeom prst="rect">
            <a:avLst/>
          </a:prstGeom>
          <a:noFill/>
        </p:spPr>
        <p:txBody>
          <a:bodyPr wrap="square" lIns="0" tIns="0" rIns="0" bIns="0" rtlCol="0">
            <a:spAutoFit/>
          </a:bodyPr>
          <a:lstStyle/>
          <a:p>
            <a:r>
              <a:rPr lang="en-US" altLang="zh-CN" sz="2000" dirty="0">
                <a:solidFill>
                  <a:srgbClr val="A6A6A6"/>
                </a:solidFill>
                <a:latin typeface="Arial"/>
                <a:ea typeface="Arial"/>
                <a:sym typeface="Lato" pitchFamily="34" charset="0"/>
              </a:rPr>
              <a:t>Tarkustech</a:t>
            </a:r>
            <a:r>
              <a:rPr lang="en-US" altLang="zh-CN" sz="2000"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Studio</a:t>
            </a:r>
            <a:r>
              <a:rPr lang="en-US" altLang="zh-CN" sz="2000"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Limited</a:t>
            </a:r>
            <a:r>
              <a:rPr lang="en-US" altLang="zh-CN" sz="2000"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Copyright</a:t>
            </a:r>
            <a:r>
              <a:rPr lang="en-US" altLang="zh-CN" sz="2000" spc="-126"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2020</a:t>
            </a:r>
          </a:p>
        </p:txBody>
      </p:sp>
      <p:grpSp>
        <p:nvGrpSpPr>
          <p:cNvPr id="2" name="群組 24">
            <a:extLst>
              <a:ext uri="{FF2B5EF4-FFF2-40B4-BE49-F238E27FC236}">
                <a16:creationId xmlns:a16="http://schemas.microsoft.com/office/drawing/2014/main" id="{8B73CDCC-1578-4184-BFED-1A8EC4C2D3E2}"/>
              </a:ext>
            </a:extLst>
          </p:cNvPr>
          <p:cNvGrpSpPr/>
          <p:nvPr/>
        </p:nvGrpSpPr>
        <p:grpSpPr>
          <a:xfrm>
            <a:off x="13949999" y="2396358"/>
            <a:ext cx="9551134" cy="6120248"/>
            <a:chOff x="9165899" y="8070236"/>
            <a:chExt cx="8002170" cy="4741840"/>
          </a:xfrm>
        </p:grpSpPr>
        <p:sp>
          <p:nvSpPr>
            <p:cNvPr id="20" name="矩形 19">
              <a:extLst>
                <a:ext uri="{FF2B5EF4-FFF2-40B4-BE49-F238E27FC236}">
                  <a16:creationId xmlns:a16="http://schemas.microsoft.com/office/drawing/2014/main" id="{9D6BA471-8106-4E27-95FF-9E100055B8B6}"/>
                </a:ext>
              </a:extLst>
            </p:cNvPr>
            <p:cNvSpPr/>
            <p:nvPr/>
          </p:nvSpPr>
          <p:spPr>
            <a:xfrm>
              <a:off x="9176935" y="8070236"/>
              <a:ext cx="7991134" cy="474184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solidFill>
                  <a:prstClr val="white"/>
                </a:solidFill>
                <a:sym typeface="Lato" pitchFamily="34" charset="0"/>
              </a:endParaRPr>
            </a:p>
          </p:txBody>
        </p:sp>
        <p:pic>
          <p:nvPicPr>
            <p:cNvPr id="21" name="Picture 2" descr="C:\Users\user\Downloads\P22.JPG">
              <a:extLst>
                <a:ext uri="{FF2B5EF4-FFF2-40B4-BE49-F238E27FC236}">
                  <a16:creationId xmlns:a16="http://schemas.microsoft.com/office/drawing/2014/main" id="{F780429C-9A2F-4607-BC3F-A71ED3CBD2E7}"/>
                </a:ext>
              </a:extLst>
            </p:cNvPr>
            <p:cNvPicPr>
              <a:picLocks noChangeAspect="1" noChangeArrowheads="1"/>
            </p:cNvPicPr>
            <p:nvPr/>
          </p:nvPicPr>
          <p:blipFill>
            <a:blip r:embed="rId3" cstate="print"/>
            <a:srcRect/>
            <a:stretch>
              <a:fillRect/>
            </a:stretch>
          </p:blipFill>
          <p:spPr bwMode="auto">
            <a:xfrm>
              <a:off x="9165899" y="8120693"/>
              <a:ext cx="7972473" cy="4691383"/>
            </a:xfrm>
            <a:prstGeom prst="rect">
              <a:avLst/>
            </a:prstGeom>
            <a:noFill/>
          </p:spPr>
        </p:pic>
      </p:grpSp>
      <p:pic>
        <p:nvPicPr>
          <p:cNvPr id="24" name="Picture 2" descr="C:\Users\123\Downloads\1597113056794.png">
            <a:extLst>
              <a:ext uri="{FF2B5EF4-FFF2-40B4-BE49-F238E27FC236}">
                <a16:creationId xmlns:a16="http://schemas.microsoft.com/office/drawing/2014/main" id="{0CED53EB-E840-480F-A25C-8DF53527BB18}"/>
              </a:ext>
            </a:extLst>
          </p:cNvPr>
          <p:cNvPicPr>
            <a:picLocks noChangeAspect="1" noChangeArrowheads="1"/>
          </p:cNvPicPr>
          <p:nvPr/>
        </p:nvPicPr>
        <p:blipFill>
          <a:blip r:embed="rId4" cstate="print">
            <a:lum/>
            <a:extLst>
              <a:ext uri="{28A0092B-C50C-407E-A947-70E740481C1C}">
                <a14:useLocalDpi xmlns:a14="http://schemas.microsoft.com/office/drawing/2010/main"/>
              </a:ext>
            </a:extLst>
          </a:blip>
          <a:srcRect/>
          <a:stretch>
            <a:fillRect/>
          </a:stretch>
        </p:blipFill>
        <p:spPr bwMode="auto">
          <a:xfrm>
            <a:off x="8510333" y="480056"/>
            <a:ext cx="6833242" cy="4959412"/>
          </a:xfrm>
          <a:prstGeom prst="rect">
            <a:avLst/>
          </a:prstGeom>
          <a:noFill/>
        </p:spPr>
      </p:pic>
      <p:sp>
        <p:nvSpPr>
          <p:cNvPr id="12" name="文字方塊 11">
            <a:hlinkClick r:id="rId5"/>
            <a:extLst>
              <a:ext uri="{FF2B5EF4-FFF2-40B4-BE49-F238E27FC236}">
                <a16:creationId xmlns:a16="http://schemas.microsoft.com/office/drawing/2014/main" id="{D7FA3E4C-A33E-4C60-B446-4BBDB276C9FA}"/>
              </a:ext>
            </a:extLst>
          </p:cNvPr>
          <p:cNvSpPr txBox="1"/>
          <p:nvPr/>
        </p:nvSpPr>
        <p:spPr>
          <a:xfrm>
            <a:off x="16484197" y="11404696"/>
            <a:ext cx="3267754" cy="523220"/>
          </a:xfrm>
          <a:prstGeom prst="rect">
            <a:avLst/>
          </a:prstGeom>
          <a:noFill/>
        </p:spPr>
        <p:txBody>
          <a:bodyPr wrap="none" lIns="91440" tIns="45720" rIns="91440" bIns="45720" rtlCol="0">
            <a:spAutoFit/>
          </a:bodyPr>
          <a:lstStyle/>
          <a:p>
            <a:r>
              <a:rPr lang="en-US" altLang="zh-TW" sz="2800" u="sng" dirty="0">
                <a:solidFill>
                  <a:prstClr val="black"/>
                </a:solidFill>
                <a:sym typeface="Lato" pitchFamily="34" charset="0"/>
              </a:rPr>
              <a:t>www.tarkustech.com</a:t>
            </a:r>
            <a:endParaRPr lang="zh-TW" altLang="en-US" sz="2800" u="sng" dirty="0">
              <a:solidFill>
                <a:prstClr val="black"/>
              </a:solidFill>
              <a:sym typeface="Lato" pitchFamily="34" charset="0"/>
            </a:endParaRPr>
          </a:p>
        </p:txBody>
      </p:sp>
      <p:pic>
        <p:nvPicPr>
          <p:cNvPr id="16" name="Picture 340"/>
          <p:cNvPicPr>
            <a:picLocks noChangeAspect="1"/>
          </p:cNvPicPr>
          <p:nvPr/>
        </p:nvPicPr>
        <p:blipFill>
          <a:blip r:embed="rId6"/>
          <a:stretch>
            <a:fillRect/>
          </a:stretch>
        </p:blipFill>
        <p:spPr>
          <a:xfrm>
            <a:off x="1309781" y="480056"/>
            <a:ext cx="5136086" cy="6538348"/>
          </a:xfrm>
          <a:prstGeom prst="rect">
            <a:avLst/>
          </a:prstGeom>
        </p:spPr>
      </p:pic>
      <p:pic>
        <p:nvPicPr>
          <p:cNvPr id="26" name="Picture 3" descr="C:\Users\123\Downloads\1598103492975.jpg"/>
          <p:cNvPicPr>
            <a:picLocks noChangeAspect="1" noChangeArrowheads="1"/>
          </p:cNvPicPr>
          <p:nvPr/>
        </p:nvPicPr>
        <p:blipFill>
          <a:blip r:embed="rId7" cstate="print">
            <a:lum bright="10000" contrast="10000"/>
            <a:extLst>
              <a:ext uri="{28A0092B-C50C-407E-A947-70E740481C1C}">
                <a14:useLocalDpi xmlns:a14="http://schemas.microsoft.com/office/drawing/2010/main"/>
              </a:ext>
            </a:extLst>
          </a:blip>
          <a:srcRect/>
          <a:stretch>
            <a:fillRect/>
          </a:stretch>
        </p:blipFill>
        <p:spPr bwMode="auto">
          <a:xfrm>
            <a:off x="1183657" y="7207590"/>
            <a:ext cx="6626326" cy="6789956"/>
          </a:xfrm>
          <a:prstGeom prst="flowChartAlternateProcess">
            <a:avLst/>
          </a:prstGeom>
          <a:noFill/>
          <a:ln>
            <a:noFill/>
          </a:ln>
          <a:effectLst>
            <a:softEdge rad="317500"/>
          </a:effectLst>
        </p:spPr>
      </p:pic>
      <p:grpSp>
        <p:nvGrpSpPr>
          <p:cNvPr id="4" name="群組 27"/>
          <p:cNvGrpSpPr/>
          <p:nvPr/>
        </p:nvGrpSpPr>
        <p:grpSpPr>
          <a:xfrm>
            <a:off x="7174636" y="5416177"/>
            <a:ext cx="6708252" cy="5502750"/>
            <a:chOff x="5980757" y="0"/>
            <a:chExt cx="6708252" cy="5502749"/>
          </a:xfrm>
        </p:grpSpPr>
        <p:pic>
          <p:nvPicPr>
            <p:cNvPr id="23" name="圖片 22" descr="機械手臂.png"/>
            <p:cNvPicPr>
              <a:picLocks noChangeAspect="1"/>
            </p:cNvPicPr>
            <p:nvPr/>
          </p:nvPicPr>
          <p:blipFill>
            <a:blip r:embed="rId8">
              <a:lum contrast="20000"/>
            </a:blip>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9">
              <a:lum contrast="20000"/>
            </a:blip>
            <a:stretch>
              <a:fillRect/>
            </a:stretch>
          </p:blipFill>
          <p:spPr>
            <a:xfrm>
              <a:off x="10733074" y="3195024"/>
              <a:ext cx="1955935" cy="2011118"/>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1547738" y="2872710"/>
            <a:ext cx="22002904" cy="7920000"/>
          </a:xfrm>
          <a:prstGeom prst="rect">
            <a:avLst/>
          </a:prstGeom>
          <a:solidFill>
            <a:srgbClr val="FFFFCC"/>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68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  </a:t>
            </a:r>
            <a:r>
              <a:rPr kumimoji="0" lang="en-US" altLang="zh-TW" sz="3600" b="1" i="0" u="sng" strike="noStrike" cap="none" normalizeH="0" baseline="0" dirty="0">
                <a:ln>
                  <a:noFill/>
                </a:ln>
                <a:solidFill>
                  <a:srgbClr val="333333"/>
                </a:solidFill>
                <a:effectLst/>
                <a:latin typeface="微軟正黑體" pitchFamily="34" charset="-120"/>
                <a:ea typeface="微軟正黑體" pitchFamily="34" charset="-120"/>
                <a:sym typeface="Lato" pitchFamily="34" charset="0"/>
              </a:rPr>
              <a:t>Customer v</a:t>
            </a:r>
            <a:r>
              <a:rPr lang="en-US" altLang="zh-TW" sz="3600" b="1" u="sng" dirty="0">
                <a:latin typeface="微軟正黑體" pitchFamily="34" charset="-120"/>
                <a:ea typeface="微軟正黑體" pitchFamily="34" charset="-120"/>
              </a:rPr>
              <a:t>alue proposition:  for Grade 3-9 target audiences</a:t>
            </a:r>
            <a:endParaRPr kumimoji="0" lang="zh-TW" altLang="en-US" sz="3600" b="1" i="0" u="sng"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1" name="矩形 10"/>
          <p:cNvSpPr/>
          <p:nvPr/>
        </p:nvSpPr>
        <p:spPr bwMode="auto">
          <a:xfrm>
            <a:off x="18264230" y="4158600"/>
            <a:ext cx="4857784" cy="6480000"/>
          </a:xfrm>
          <a:prstGeom prst="rect">
            <a:avLst/>
          </a:prstGeom>
          <a:solidFill>
            <a:srgbClr val="CCFF99"/>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國際交流</a:t>
            </a:r>
            <a:endParaRPr kumimoji="0" lang="en-US" altLang="zh-TW"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Value-added</a:t>
            </a:r>
            <a:endPar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8" name="矩形 7"/>
          <p:cNvSpPr/>
          <p:nvPr/>
        </p:nvSpPr>
        <p:spPr bwMode="auto">
          <a:xfrm>
            <a:off x="7191340" y="4158602"/>
            <a:ext cx="4857784" cy="6480000"/>
          </a:xfrm>
          <a:prstGeom prst="rect">
            <a:avLst/>
          </a:prstGeom>
          <a:solidFill>
            <a:srgbClr val="FFC9C9"/>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成果驗收</a:t>
            </a:r>
            <a:endParaRPr kumimoji="0" lang="en-US" altLang="zh-TW"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3200" b="1" dirty="0">
                <a:latin typeface="微軟正黑體" pitchFamily="34" charset="-120"/>
                <a:ea typeface="微軟正黑體" pitchFamily="34" charset="-120"/>
              </a:rPr>
              <a:t>Users Gain</a:t>
            </a:r>
            <a:endPar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2" name="標題 1"/>
          <p:cNvSpPr>
            <a:spLocks noGrp="1"/>
          </p:cNvSpPr>
          <p:nvPr>
            <p:ph type="title"/>
          </p:nvPr>
        </p:nvSpPr>
        <p:spPr/>
        <p:txBody>
          <a:bodyPr/>
          <a:lstStyle/>
          <a:p>
            <a:r>
              <a:rPr lang="zh-TW" altLang="en-US" dirty="0"/>
              <a:t>海內外學校活動進程</a:t>
            </a:r>
          </a:p>
        </p:txBody>
      </p:sp>
      <p:sp>
        <p:nvSpPr>
          <p:cNvPr id="4" name="矩形 3"/>
          <p:cNvSpPr/>
          <p:nvPr/>
        </p:nvSpPr>
        <p:spPr bwMode="auto">
          <a:xfrm>
            <a:off x="2190680" y="4365293"/>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材料採購</a:t>
            </a:r>
            <a:endPar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solidFill>
                  <a:schemeClr val="tx1"/>
                </a:solidFill>
                <a:latin typeface="微軟正黑體" pitchFamily="34" charset="-120"/>
                <a:ea typeface="微軟正黑體" pitchFamily="34" charset="-120"/>
              </a:rPr>
              <a:t>Purchasing of materials</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p:txBody>
      </p:sp>
      <p:sp>
        <p:nvSpPr>
          <p:cNvPr id="5" name="矩形 4"/>
          <p:cNvSpPr/>
          <p:nvPr/>
        </p:nvSpPr>
        <p:spPr bwMode="auto">
          <a:xfrm>
            <a:off x="2190680" y="6500810"/>
            <a:ext cx="3929090" cy="1046440"/>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社團</a:t>
            </a: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協會機構課程</a:t>
            </a:r>
            <a:endPar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solidFill>
                  <a:schemeClr val="tx1"/>
                </a:solidFill>
                <a:latin typeface="微軟正黑體" pitchFamily="34" charset="-120"/>
                <a:ea typeface="微軟正黑體" pitchFamily="34" charset="-120"/>
              </a:rPr>
              <a:t>Club/Institute courses</a:t>
            </a: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FF6600"/>
                </a:solidFill>
                <a:effectLst/>
                <a:latin typeface="微軟正黑體" pitchFamily="34" charset="-120"/>
                <a:ea typeface="微軟正黑體" pitchFamily="34" charset="-120"/>
                <a:sym typeface="Lato" pitchFamily="34" charset="0"/>
              </a:rPr>
              <a:t>With EA-THSS</a:t>
            </a:r>
            <a:r>
              <a:rPr kumimoji="0" lang="en-US" altLang="zh-TW" sz="2000" b="0" i="0" u="none" strike="noStrike" cap="none" normalizeH="0" dirty="0">
                <a:ln>
                  <a:noFill/>
                </a:ln>
                <a:solidFill>
                  <a:srgbClr val="FF6600"/>
                </a:solidFill>
                <a:effectLst/>
                <a:latin typeface="微軟正黑體" pitchFamily="34" charset="-120"/>
                <a:ea typeface="微軟正黑體" pitchFamily="34" charset="-120"/>
                <a:sym typeface="Lato" pitchFamily="34" charset="0"/>
              </a:rPr>
              <a:t> certificate</a:t>
            </a:r>
            <a:endParaRPr kumimoji="0" lang="zh-TW" altLang="en-US" sz="2000" b="0" i="0" u="none" strike="noStrike" cap="none" normalizeH="0" baseline="0" dirty="0">
              <a:ln>
                <a:noFill/>
              </a:ln>
              <a:solidFill>
                <a:srgbClr val="FF6600"/>
              </a:solidFill>
              <a:effectLst/>
              <a:latin typeface="微軟正黑體" pitchFamily="34" charset="-120"/>
              <a:ea typeface="微軟正黑體" pitchFamily="34" charset="-120"/>
              <a:sym typeface="Lato" pitchFamily="34" charset="0"/>
            </a:endParaRPr>
          </a:p>
        </p:txBody>
      </p:sp>
      <p:sp>
        <p:nvSpPr>
          <p:cNvPr id="6" name="矩形 5"/>
          <p:cNvSpPr/>
          <p:nvPr/>
        </p:nvSpPr>
        <p:spPr bwMode="auto">
          <a:xfrm>
            <a:off x="2190680" y="9358330"/>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師培活動</a:t>
            </a:r>
            <a:endPar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solidFill>
                  <a:schemeClr val="tx1"/>
                </a:solidFill>
                <a:latin typeface="微軟正黑體" pitchFamily="34" charset="-120"/>
                <a:ea typeface="微軟正黑體" pitchFamily="34" charset="-120"/>
              </a:rPr>
              <a:t>Teachers training</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p:txBody>
      </p:sp>
      <p:sp>
        <p:nvSpPr>
          <p:cNvPr id="7" name="矩形 6"/>
          <p:cNvSpPr/>
          <p:nvPr/>
        </p:nvSpPr>
        <p:spPr bwMode="auto">
          <a:xfrm>
            <a:off x="7762844" y="6500810"/>
            <a:ext cx="3929090" cy="1046440"/>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聯校比賽</a:t>
            </a: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清大證書</a:t>
            </a: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a:t>
            </a:r>
          </a:p>
          <a:p>
            <a:pPr algn="ctr"/>
            <a:r>
              <a:rPr lang="en-US" altLang="zh-TW" sz="2000" dirty="0">
                <a:solidFill>
                  <a:schemeClr val="tx1"/>
                </a:solidFill>
                <a:latin typeface="微軟正黑體" pitchFamily="34" charset="-120"/>
                <a:ea typeface="微軟正黑體" pitchFamily="34" charset="-120"/>
              </a:rPr>
              <a:t>Inter-school competitions</a:t>
            </a:r>
          </a:p>
          <a:p>
            <a:pPr lvl="0" algn="ctr"/>
            <a:r>
              <a:rPr lang="en-US" altLang="zh-TW" sz="2000" dirty="0">
                <a:solidFill>
                  <a:srgbClr val="FF6600"/>
                </a:solidFill>
                <a:latin typeface="微軟正黑體" pitchFamily="34" charset="-120"/>
                <a:ea typeface="微軟正黑體" pitchFamily="34" charset="-120"/>
              </a:rPr>
              <a:t>With EA-THSS certificate</a:t>
            </a:r>
            <a:endParaRPr lang="zh-TW" altLang="en-US" sz="2000" dirty="0">
              <a:solidFill>
                <a:srgbClr val="FF6600"/>
              </a:solidFill>
              <a:latin typeface="微軟正黑體" pitchFamily="34" charset="-120"/>
              <a:ea typeface="微軟正黑體" pitchFamily="34" charset="-120"/>
            </a:endParaRPr>
          </a:p>
        </p:txBody>
      </p:sp>
      <p:sp>
        <p:nvSpPr>
          <p:cNvPr id="9" name="矩形 8"/>
          <p:cNvSpPr/>
          <p:nvPr/>
        </p:nvSpPr>
        <p:spPr bwMode="auto">
          <a:xfrm>
            <a:off x="18764296" y="5286364"/>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國際比賽</a:t>
            </a:r>
            <a:endPar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latin typeface="微軟正黑體" pitchFamily="34" charset="-120"/>
                <a:ea typeface="微軟正黑體" pitchFamily="34" charset="-120"/>
              </a:rPr>
              <a:t>Overseas Competition</a:t>
            </a:r>
            <a:endPar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0" name="矩形 9"/>
          <p:cNvSpPr/>
          <p:nvPr/>
        </p:nvSpPr>
        <p:spPr bwMode="auto">
          <a:xfrm>
            <a:off x="7762844" y="9353812"/>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EA-</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清華</a:t>
            </a: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STEAM</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證書</a:t>
            </a:r>
            <a:endPar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solidFill>
                  <a:srgbClr val="00B050"/>
                </a:solidFill>
                <a:latin typeface="微軟正黑體" pitchFamily="34" charset="-120"/>
                <a:ea typeface="微軟正黑體" pitchFamily="34" charset="-120"/>
              </a:rPr>
              <a:t>Certification of teachers</a:t>
            </a:r>
          </a:p>
        </p:txBody>
      </p:sp>
      <p:sp>
        <p:nvSpPr>
          <p:cNvPr id="12" name="矩形 11"/>
          <p:cNvSpPr/>
          <p:nvPr/>
        </p:nvSpPr>
        <p:spPr bwMode="auto">
          <a:xfrm>
            <a:off x="18764296" y="9340824"/>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zh-TW" altLang="en-US" sz="2800" dirty="0">
                <a:latin typeface="微軟正黑體" pitchFamily="34" charset="-120"/>
                <a:ea typeface="微軟正黑體" pitchFamily="34" charset="-120"/>
              </a:rPr>
              <a:t>國際</a:t>
            </a: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師資教案</a:t>
            </a:r>
            <a:r>
              <a:rPr lang="zh-TW" altLang="en-US" sz="2800" dirty="0">
                <a:latin typeface="微軟正黑體" pitchFamily="34" charset="-120"/>
                <a:ea typeface="微軟正黑體" pitchFamily="34" charset="-120"/>
              </a:rPr>
              <a:t>交流</a:t>
            </a:r>
            <a:endPar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International</a:t>
            </a:r>
            <a:r>
              <a:rPr kumimoji="0" lang="en-US" altLang="zh-TW" sz="2000" b="0" i="0" u="none" strike="noStrike" cap="none" normalizeH="0" dirty="0">
                <a:ln>
                  <a:noFill/>
                </a:ln>
                <a:solidFill>
                  <a:srgbClr val="333333"/>
                </a:solidFill>
                <a:effectLst/>
                <a:latin typeface="微軟正黑體" pitchFamily="34" charset="-120"/>
                <a:ea typeface="微軟正黑體" pitchFamily="34" charset="-120"/>
                <a:sym typeface="Lato" pitchFamily="34" charset="0"/>
              </a:rPr>
              <a:t> Conference</a:t>
            </a:r>
            <a:endParaRPr kumimoji="0" lang="zh-TW" altLang="en-US"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3" name="矩形 12"/>
          <p:cNvSpPr/>
          <p:nvPr/>
        </p:nvSpPr>
        <p:spPr bwMode="auto">
          <a:xfrm>
            <a:off x="12692066" y="4158602"/>
            <a:ext cx="4857784" cy="6480000"/>
          </a:xfrm>
          <a:prstGeom prst="rect">
            <a:avLst/>
          </a:prstGeom>
          <a:solidFill>
            <a:srgbClr val="E6CDFF"/>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進階學習</a:t>
            </a:r>
            <a:endParaRPr kumimoji="0" lang="en-US" altLang="zh-TW"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3200" b="1" dirty="0">
                <a:latin typeface="微軟正黑體" pitchFamily="34" charset="-120"/>
                <a:ea typeface="微軟正黑體" pitchFamily="34" charset="-120"/>
              </a:rPr>
              <a:t>Advanced Links</a:t>
            </a:r>
            <a:endPar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4" name="矩形 13"/>
          <p:cNvSpPr/>
          <p:nvPr/>
        </p:nvSpPr>
        <p:spPr bwMode="auto">
          <a:xfrm>
            <a:off x="13120694" y="6500810"/>
            <a:ext cx="3929090" cy="1046440"/>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選手培訓營</a:t>
            </a:r>
            <a:endPar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algn="ctr"/>
            <a:r>
              <a:rPr lang="en-US" altLang="zh-TW" sz="2000" dirty="0">
                <a:latin typeface="微軟正黑體" pitchFamily="34" charset="-120"/>
                <a:ea typeface="微軟正黑體" pitchFamily="34" charset="-120"/>
              </a:rPr>
              <a:t>Competition training</a:t>
            </a:r>
          </a:p>
          <a:p>
            <a:pPr lvl="0" algn="ctr"/>
            <a:r>
              <a:rPr lang="en-US" altLang="zh-TW" sz="2000" dirty="0">
                <a:solidFill>
                  <a:srgbClr val="FF6600"/>
                </a:solidFill>
                <a:latin typeface="微軟正黑體" pitchFamily="34" charset="-120"/>
                <a:ea typeface="微軟正黑體" pitchFamily="34" charset="-120"/>
              </a:rPr>
              <a:t>With EA-THSS certificate</a:t>
            </a:r>
            <a:endParaRPr lang="zh-TW" altLang="en-US" sz="2000" dirty="0">
              <a:solidFill>
                <a:srgbClr val="FF6600"/>
              </a:solidFill>
              <a:latin typeface="微軟正黑體" pitchFamily="34" charset="-120"/>
              <a:ea typeface="微軟正黑體" pitchFamily="34" charset="-120"/>
            </a:endParaRPr>
          </a:p>
        </p:txBody>
      </p:sp>
      <p:sp>
        <p:nvSpPr>
          <p:cNvPr id="15" name="矩形 14"/>
          <p:cNvSpPr/>
          <p:nvPr/>
        </p:nvSpPr>
        <p:spPr bwMode="auto">
          <a:xfrm>
            <a:off x="13120694" y="9340824"/>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zh-TW" altLang="en-US" sz="2800" dirty="0">
                <a:solidFill>
                  <a:schemeClr val="tx1"/>
                </a:solidFill>
                <a:latin typeface="微軟正黑體" pitchFamily="34" charset="-120"/>
                <a:ea typeface="微軟正黑體" pitchFamily="34" charset="-120"/>
              </a:rPr>
              <a:t>進階師資</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培訓課程</a:t>
            </a:r>
            <a:endPar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solidFill>
                  <a:schemeClr val="tx1"/>
                </a:solidFill>
                <a:latin typeface="微軟正黑體" pitchFamily="34" charset="-120"/>
                <a:ea typeface="微軟正黑體" pitchFamily="34" charset="-120"/>
              </a:rPr>
              <a:t>Advanced training</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p:txBody>
      </p:sp>
      <p:cxnSp>
        <p:nvCxnSpPr>
          <p:cNvPr id="20" name="直線單箭頭接點 19"/>
          <p:cNvCxnSpPr>
            <a:stCxn id="5" idx="3"/>
            <a:endCxn id="7" idx="1"/>
          </p:cNvCxnSpPr>
          <p:nvPr/>
        </p:nvCxnSpPr>
        <p:spPr bwMode="auto">
          <a:xfrm>
            <a:off x="6119770" y="7024030"/>
            <a:ext cx="1643074"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22" name="直線單箭頭接點 21"/>
          <p:cNvCxnSpPr>
            <a:stCxn id="7" idx="3"/>
            <a:endCxn id="14" idx="1"/>
          </p:cNvCxnSpPr>
          <p:nvPr/>
        </p:nvCxnSpPr>
        <p:spPr bwMode="auto">
          <a:xfrm>
            <a:off x="11691934" y="7024030"/>
            <a:ext cx="1428760"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28" name="直線單箭頭接點 27"/>
          <p:cNvCxnSpPr>
            <a:stCxn id="15" idx="3"/>
            <a:endCxn id="12" idx="1"/>
          </p:cNvCxnSpPr>
          <p:nvPr/>
        </p:nvCxnSpPr>
        <p:spPr bwMode="auto">
          <a:xfrm>
            <a:off x="17049784" y="9710156"/>
            <a:ext cx="1714512"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30" name="直線單箭頭接點 29"/>
          <p:cNvCxnSpPr>
            <a:stCxn id="10" idx="3"/>
            <a:endCxn id="15" idx="1"/>
          </p:cNvCxnSpPr>
          <p:nvPr/>
        </p:nvCxnSpPr>
        <p:spPr bwMode="auto">
          <a:xfrm flipV="1">
            <a:off x="11691934" y="9710156"/>
            <a:ext cx="1428760" cy="129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32" name="直線單箭頭接點 31"/>
          <p:cNvCxnSpPr>
            <a:stCxn id="6" idx="3"/>
            <a:endCxn id="10" idx="1"/>
          </p:cNvCxnSpPr>
          <p:nvPr/>
        </p:nvCxnSpPr>
        <p:spPr bwMode="auto">
          <a:xfrm flipV="1">
            <a:off x="6119770" y="9723144"/>
            <a:ext cx="1643074" cy="451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45" name="直線單箭頭接點 44"/>
          <p:cNvCxnSpPr>
            <a:stCxn id="5" idx="2"/>
            <a:endCxn id="6" idx="0"/>
          </p:cNvCxnSpPr>
          <p:nvPr/>
        </p:nvCxnSpPr>
        <p:spPr bwMode="auto">
          <a:xfrm rot="5400000">
            <a:off x="3249685" y="8452790"/>
            <a:ext cx="1811080"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47" name="直線單箭頭接點 46"/>
          <p:cNvCxnSpPr>
            <a:stCxn id="4" idx="2"/>
            <a:endCxn id="5" idx="0"/>
          </p:cNvCxnSpPr>
          <p:nvPr/>
        </p:nvCxnSpPr>
        <p:spPr bwMode="auto">
          <a:xfrm rot="5400000">
            <a:off x="3456799" y="5802383"/>
            <a:ext cx="1396853"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sp>
        <p:nvSpPr>
          <p:cNvPr id="51" name="矩形 50"/>
          <p:cNvSpPr/>
          <p:nvPr/>
        </p:nvSpPr>
        <p:spPr bwMode="auto">
          <a:xfrm>
            <a:off x="18764296" y="8282242"/>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留遊學</a:t>
            </a:r>
            <a:r>
              <a:rPr lang="zh-TW" altLang="en-US" sz="2800" dirty="0">
                <a:latin typeface="微軟正黑體" pitchFamily="34" charset="-120"/>
                <a:ea typeface="微軟正黑體" pitchFamily="34" charset="-120"/>
              </a:rPr>
              <a:t>交流計畫</a:t>
            </a:r>
            <a:endParaRPr lang="en-US" altLang="zh-TW" sz="2800" dirty="0">
              <a:latin typeface="微軟正黑體" pitchFamily="34" charset="-120"/>
              <a:ea typeface="微軟正黑體" pitchFamily="34" charset="-12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a:latin typeface="微軟正黑體" pitchFamily="34" charset="-120"/>
                <a:ea typeface="微軟正黑體" pitchFamily="34" charset="-120"/>
              </a:rPr>
              <a:t>Study a</a:t>
            </a:r>
            <a:r>
              <a:rPr kumimoji="0" lang="en-US" altLang="zh-TW"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broad plans</a:t>
            </a:r>
            <a:endParaRPr kumimoji="0" lang="zh-TW" altLang="en-US"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52" name="矩形 51"/>
          <p:cNvSpPr/>
          <p:nvPr/>
        </p:nvSpPr>
        <p:spPr bwMode="auto">
          <a:xfrm>
            <a:off x="18764296" y="7294251"/>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研討會計畫</a:t>
            </a:r>
            <a:endPar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Mentoring</a:t>
            </a:r>
            <a:r>
              <a:rPr kumimoji="0" lang="en-US" altLang="zh-TW" sz="2000" b="0" i="0" u="none" strike="noStrike" cap="none" normalizeH="0" dirty="0">
                <a:ln>
                  <a:noFill/>
                </a:ln>
                <a:solidFill>
                  <a:srgbClr val="333333"/>
                </a:solidFill>
                <a:effectLst/>
                <a:latin typeface="微軟正黑體" pitchFamily="34" charset="-120"/>
                <a:ea typeface="微軟正黑體" pitchFamily="34" charset="-120"/>
                <a:sym typeface="Lato" pitchFamily="34" charset="0"/>
              </a:rPr>
              <a:t> Conference</a:t>
            </a:r>
            <a:endPar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53" name="矩形 52"/>
          <p:cNvSpPr/>
          <p:nvPr/>
        </p:nvSpPr>
        <p:spPr bwMode="auto">
          <a:xfrm>
            <a:off x="18764296" y="6309365"/>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姊妹校</a:t>
            </a:r>
            <a:r>
              <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交換學生</a:t>
            </a:r>
            <a:endPar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Overseas</a:t>
            </a:r>
            <a:r>
              <a:rPr kumimoji="0" lang="en-US" altLang="zh-TW" sz="2000" b="0" i="0" u="none" strike="noStrike" cap="none" normalizeH="0" dirty="0">
                <a:ln>
                  <a:noFill/>
                </a:ln>
                <a:solidFill>
                  <a:srgbClr val="333333"/>
                </a:solidFill>
                <a:effectLst/>
                <a:latin typeface="微軟正黑體" pitchFamily="34" charset="-120"/>
                <a:ea typeface="微軟正黑體" pitchFamily="34" charset="-120"/>
                <a:sym typeface="Lato" pitchFamily="34" charset="0"/>
              </a:rPr>
              <a:t> Link</a:t>
            </a:r>
            <a:endPar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cxnSp>
        <p:nvCxnSpPr>
          <p:cNvPr id="54" name="肘形接點 53"/>
          <p:cNvCxnSpPr>
            <a:stCxn id="9" idx="1"/>
            <a:endCxn id="51" idx="1"/>
          </p:cNvCxnSpPr>
          <p:nvPr/>
        </p:nvCxnSpPr>
        <p:spPr bwMode="auto">
          <a:xfrm rot="10800000" flipV="1">
            <a:off x="18764296" y="5655696"/>
            <a:ext cx="1588" cy="2995878"/>
          </a:xfrm>
          <a:prstGeom prst="bentConnector3">
            <a:avLst>
              <a:gd name="adj1" fmla="val 14395466"/>
            </a:avLst>
          </a:prstGeom>
          <a:solidFill>
            <a:srgbClr val="F4F4F4"/>
          </a:solidFill>
          <a:ln w="44450" cap="flat" cmpd="sng" algn="ctr">
            <a:solidFill>
              <a:schemeClr val="tx2">
                <a:lumMod val="75000"/>
              </a:schemeClr>
            </a:solidFill>
            <a:prstDash val="solid"/>
            <a:miter lim="800000"/>
            <a:headEnd type="none" w="med" len="med"/>
            <a:tailEnd type="none" w="lg" len="lg"/>
          </a:ln>
          <a:effectLst/>
        </p:spPr>
      </p:cxnSp>
      <p:cxnSp>
        <p:nvCxnSpPr>
          <p:cNvPr id="60" name="直線單箭頭接點 59"/>
          <p:cNvCxnSpPr/>
          <p:nvPr/>
        </p:nvCxnSpPr>
        <p:spPr bwMode="auto">
          <a:xfrm>
            <a:off x="17049784" y="7070726"/>
            <a:ext cx="1500198"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向上箭號 6"/>
          <p:cNvSpPr/>
          <p:nvPr/>
        </p:nvSpPr>
        <p:spPr bwMode="auto">
          <a:xfrm>
            <a:off x="2690746" y="4286232"/>
            <a:ext cx="1571636" cy="7358114"/>
          </a:xfrm>
          <a:prstGeom prst="upArrow">
            <a:avLst>
              <a:gd name="adj1" fmla="val 71435"/>
              <a:gd name="adj2" fmla="val 50000"/>
            </a:avLst>
          </a:prstGeom>
          <a:gradFill flip="none" rotWithShape="1">
            <a:gsLst>
              <a:gs pos="0">
                <a:srgbClr val="FFFBAB">
                  <a:alpha val="64706"/>
                </a:srgbClr>
              </a:gs>
              <a:gs pos="45000">
                <a:srgbClr val="FFC000"/>
              </a:gs>
              <a:gs pos="70000">
                <a:srgbClr val="92D050"/>
              </a:gs>
              <a:gs pos="100000">
                <a:srgbClr val="00B050"/>
              </a:gs>
            </a:gsLst>
            <a:lin ang="16200000" scaled="1"/>
            <a:tileRect/>
          </a:gra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graphicFrame>
        <p:nvGraphicFramePr>
          <p:cNvPr id="3" name="表格 2"/>
          <p:cNvGraphicFramePr>
            <a:graphicFrameLocks noGrp="1"/>
          </p:cNvGraphicFramePr>
          <p:nvPr/>
        </p:nvGraphicFramePr>
        <p:xfrm>
          <a:off x="1261986" y="3423271"/>
          <a:ext cx="22145782" cy="8160115"/>
        </p:xfrm>
        <a:graphic>
          <a:graphicData uri="http://schemas.openxmlformats.org/drawingml/2006/table">
            <a:tbl>
              <a:tblPr/>
              <a:tblGrid>
                <a:gridCol w="1478211">
                  <a:extLst>
                    <a:ext uri="{9D8B030D-6E8A-4147-A177-3AD203B41FA5}">
                      <a16:colId xmlns:a16="http://schemas.microsoft.com/office/drawing/2014/main" val="20000"/>
                    </a:ext>
                  </a:extLst>
                </a:gridCol>
                <a:gridCol w="1478211">
                  <a:extLst>
                    <a:ext uri="{9D8B030D-6E8A-4147-A177-3AD203B41FA5}">
                      <a16:colId xmlns:a16="http://schemas.microsoft.com/office/drawing/2014/main" val="20001"/>
                    </a:ext>
                  </a:extLst>
                </a:gridCol>
                <a:gridCol w="4899993">
                  <a:extLst>
                    <a:ext uri="{9D8B030D-6E8A-4147-A177-3AD203B41FA5}">
                      <a16:colId xmlns:a16="http://schemas.microsoft.com/office/drawing/2014/main" val="20002"/>
                    </a:ext>
                  </a:extLst>
                </a:gridCol>
                <a:gridCol w="3202789">
                  <a:extLst>
                    <a:ext uri="{9D8B030D-6E8A-4147-A177-3AD203B41FA5}">
                      <a16:colId xmlns:a16="http://schemas.microsoft.com/office/drawing/2014/main" val="20003"/>
                    </a:ext>
                  </a:extLst>
                </a:gridCol>
                <a:gridCol w="3695526">
                  <a:extLst>
                    <a:ext uri="{9D8B030D-6E8A-4147-A177-3AD203B41FA5}">
                      <a16:colId xmlns:a16="http://schemas.microsoft.com/office/drawing/2014/main" val="20004"/>
                    </a:ext>
                  </a:extLst>
                </a:gridCol>
                <a:gridCol w="3695526">
                  <a:extLst>
                    <a:ext uri="{9D8B030D-6E8A-4147-A177-3AD203B41FA5}">
                      <a16:colId xmlns:a16="http://schemas.microsoft.com/office/drawing/2014/main" val="20005"/>
                    </a:ext>
                  </a:extLst>
                </a:gridCol>
                <a:gridCol w="3695526">
                  <a:extLst>
                    <a:ext uri="{9D8B030D-6E8A-4147-A177-3AD203B41FA5}">
                      <a16:colId xmlns:a16="http://schemas.microsoft.com/office/drawing/2014/main" val="20006"/>
                    </a:ext>
                  </a:extLst>
                </a:gridCol>
              </a:tblGrid>
              <a:tr h="735811">
                <a:tc>
                  <a:txBody>
                    <a:bodyPr/>
                    <a:lstStyle/>
                    <a:p>
                      <a:pPr algn="ctr" fontAlgn="ctr"/>
                      <a:r>
                        <a:rPr lang="en-US" altLang="zh-TW" sz="2600" b="1" i="0" u="none" strike="noStrike" dirty="0">
                          <a:solidFill>
                            <a:srgbClr val="FFFFFF"/>
                          </a:solidFill>
                          <a:latin typeface="Bahnschrift SemiBold" pitchFamily="34" charset="0"/>
                          <a:ea typeface="微軟正黑體" pitchFamily="34" charset="-120"/>
                        </a:rPr>
                        <a:t>Level</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altLang="zh-TW" sz="2600" b="1" i="0" u="none" strike="noStrike" dirty="0">
                          <a:solidFill>
                            <a:srgbClr val="FFFFFF"/>
                          </a:solidFill>
                          <a:latin typeface="Bahnschrift SemiBold" pitchFamily="34" charset="0"/>
                          <a:ea typeface="微軟正黑體" pitchFamily="34" charset="-120"/>
                        </a:rPr>
                        <a:t>Age</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l" fontAlgn="ctr"/>
                      <a:r>
                        <a:rPr lang="zh-TW" altLang="en-US" sz="2600" b="1" i="0" u="none" strike="noStrike" dirty="0">
                          <a:solidFill>
                            <a:srgbClr val="FFFFFF"/>
                          </a:solidFill>
                          <a:latin typeface="Bahnschrift SemiBold" pitchFamily="34" charset="0"/>
                          <a:ea typeface="微軟正黑體" pitchFamily="34" charset="-120"/>
                        </a:rPr>
                        <a:t>  </a:t>
                      </a:r>
                      <a:r>
                        <a:rPr lang="en-US" altLang="zh-TW" sz="2600" b="1" i="0" u="none" strike="noStrike" dirty="0">
                          <a:solidFill>
                            <a:srgbClr val="FFFFFF"/>
                          </a:solidFill>
                          <a:latin typeface="Bahnschrift SemiBold" pitchFamily="34" charset="0"/>
                          <a:ea typeface="微軟正黑體" pitchFamily="34" charset="-120"/>
                        </a:rPr>
                        <a:t>Learning Target</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altLang="zh-TW" sz="2600" b="1" i="0" u="none" strike="noStrike" dirty="0">
                          <a:solidFill>
                            <a:srgbClr val="FFFFFF"/>
                          </a:solidFill>
                          <a:latin typeface="Bahnschrift SemiBold" pitchFamily="34" charset="0"/>
                          <a:ea typeface="微軟正黑體" pitchFamily="34" charset="-120"/>
                        </a:rPr>
                        <a:t>Main Field</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p>
                    <a:p>
                      <a:pPr algn="ctr" fontAlgn="ctr"/>
                      <a:r>
                        <a:rPr lang="en-US" altLang="zh-TW" sz="2600" b="1" i="0" u="none" strike="noStrike" dirty="0">
                          <a:solidFill>
                            <a:srgbClr val="FFFFFF"/>
                          </a:solidFill>
                          <a:latin typeface="Bahnschrift SemiBold" pitchFamily="34" charset="0"/>
                          <a:ea typeface="微軟正黑體" pitchFamily="34" charset="-120"/>
                        </a:rPr>
                        <a:t>Theme </a:t>
                      </a:r>
                      <a:r>
                        <a:rPr lang="en-US" sz="2600" b="1" i="0" u="none" strike="noStrike" dirty="0">
                          <a:solidFill>
                            <a:srgbClr val="FFFFFF"/>
                          </a:solidFill>
                          <a:latin typeface="Bahnschrift SemiBold" pitchFamily="34" charset="0"/>
                          <a:ea typeface="微軟正黑體" pitchFamily="34" charset="-120"/>
                        </a:rPr>
                        <a:t>Stage</a:t>
                      </a:r>
                      <a:r>
                        <a:rPr lang="zh-TW" altLang="en-US" sz="2600" b="1" i="0" u="none" strike="noStrike" baseline="0" dirty="0">
                          <a:solidFill>
                            <a:srgbClr val="FFFFFF"/>
                          </a:solidFill>
                          <a:latin typeface="Bahnschrift SemiBold" pitchFamily="34" charset="0"/>
                          <a:ea typeface="微軟正黑體" pitchFamily="34" charset="-120"/>
                        </a:rPr>
                        <a:t> </a:t>
                      </a:r>
                      <a:r>
                        <a:rPr lang="en-US" altLang="zh-TW" sz="2600" b="1" i="0" u="none" strike="noStrike" baseline="0" dirty="0">
                          <a:solidFill>
                            <a:srgbClr val="FFFFFF"/>
                          </a:solidFill>
                          <a:latin typeface="Bahnschrift SemiBold" pitchFamily="34" charset="0"/>
                          <a:ea typeface="微軟正黑體" pitchFamily="34" charset="-120"/>
                        </a:rPr>
                        <a:t>A</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endParaRPr lang="en-US" altLang="zh-TW" sz="2600" b="1" i="0" u="none" strike="noStrike" dirty="0">
                        <a:solidFill>
                          <a:srgbClr val="FFFFFF"/>
                        </a:solidFill>
                        <a:latin typeface="Bahnschrift SemiBold" pitchFamily="34" charset="0"/>
                        <a:ea typeface="微軟正黑體" pitchFamily="34" charset="-120"/>
                      </a:endParaRPr>
                    </a:p>
                    <a:p>
                      <a:pPr algn="ctr" fontAlgn="ctr"/>
                      <a:r>
                        <a:rPr lang="en-US" altLang="zh-TW" sz="2600" b="1" i="0" u="none" strike="noStrike" dirty="0">
                          <a:solidFill>
                            <a:srgbClr val="FFFFFF"/>
                          </a:solidFill>
                          <a:latin typeface="Bahnschrift SemiBold" pitchFamily="34" charset="0"/>
                          <a:ea typeface="微軟正黑體" pitchFamily="34" charset="-120"/>
                        </a:rPr>
                        <a:t>/Theme</a:t>
                      </a:r>
                      <a:r>
                        <a:rPr lang="en-US" altLang="zh-TW" sz="2600" b="1" i="0" u="none" strike="noStrike" baseline="0" dirty="0">
                          <a:solidFill>
                            <a:srgbClr val="FFFFFF"/>
                          </a:solidFill>
                          <a:latin typeface="Bahnschrift SemiBold" pitchFamily="34" charset="0"/>
                          <a:ea typeface="微軟正黑體" pitchFamily="34" charset="-120"/>
                        </a:rPr>
                        <a:t> </a:t>
                      </a:r>
                      <a:r>
                        <a:rPr lang="en-US" sz="2600" b="1" i="0" u="none" strike="noStrike" dirty="0">
                          <a:solidFill>
                            <a:srgbClr val="FFFFFF"/>
                          </a:solidFill>
                          <a:latin typeface="Bahnschrift SemiBold" pitchFamily="34" charset="0"/>
                          <a:ea typeface="微軟正黑體" pitchFamily="34" charset="-120"/>
                        </a:rPr>
                        <a:t>Stage</a:t>
                      </a:r>
                      <a:r>
                        <a:rPr lang="zh-TW" altLang="en-US" sz="2600" b="1" i="0" u="none" strike="noStrike" baseline="0" dirty="0">
                          <a:solidFill>
                            <a:srgbClr val="FFFFFF"/>
                          </a:solidFill>
                          <a:latin typeface="Bahnschrift SemiBold" pitchFamily="34" charset="0"/>
                          <a:ea typeface="微軟正黑體" pitchFamily="34" charset="-120"/>
                        </a:rPr>
                        <a:t> </a:t>
                      </a:r>
                      <a:r>
                        <a:rPr lang="en-US" altLang="zh-TW" sz="2600" b="1" i="0" u="none" strike="noStrike" baseline="0" dirty="0">
                          <a:solidFill>
                            <a:srgbClr val="FFFFFF"/>
                          </a:solidFill>
                          <a:latin typeface="Bahnschrift SemiBold" pitchFamily="34" charset="0"/>
                          <a:ea typeface="微軟正黑體" pitchFamily="34" charset="-120"/>
                        </a:rPr>
                        <a:t>B</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endParaRPr lang="en-US" altLang="zh-TW" sz="2600" b="1" i="0" u="none" strike="noStrike" dirty="0">
                        <a:solidFill>
                          <a:srgbClr val="FFFFFF"/>
                        </a:solidFill>
                        <a:latin typeface="Bahnschrift SemiBold" pitchFamily="34" charset="0"/>
                        <a:ea typeface="微軟正黑體" pitchFamily="34" charset="-120"/>
                      </a:endParaRPr>
                    </a:p>
                    <a:p>
                      <a:pPr algn="ctr" fontAlgn="ctr"/>
                      <a:r>
                        <a:rPr lang="en-US" altLang="zh-TW" sz="2600" b="1" i="0" u="none" strike="noStrike" dirty="0">
                          <a:solidFill>
                            <a:srgbClr val="FFFFFF"/>
                          </a:solidFill>
                          <a:latin typeface="Bahnschrift SemiBold" pitchFamily="34" charset="0"/>
                          <a:ea typeface="微軟正黑體" pitchFamily="34" charset="-120"/>
                        </a:rPr>
                        <a:t>/Theme </a:t>
                      </a:r>
                      <a:r>
                        <a:rPr lang="en-US" sz="2600" b="1" i="0" u="none" strike="noStrike" dirty="0">
                          <a:solidFill>
                            <a:srgbClr val="FFFFFF"/>
                          </a:solidFill>
                          <a:latin typeface="Bahnschrift SemiBold" pitchFamily="34" charset="0"/>
                          <a:ea typeface="微軟正黑體" pitchFamily="34" charset="-120"/>
                        </a:rPr>
                        <a:t>Stage 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rowSpan="4">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16~18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a:solidFill>
                            <a:srgbClr val="000000"/>
                          </a:solidFill>
                          <a:latin typeface="Bahnschrift SemiBold" pitchFamily="34" charset="0"/>
                          <a:ea typeface="微軟正黑體" pitchFamily="34" charset="-120"/>
                        </a:rPr>
                        <a:t>  AI: Deep Learning</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Practice</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Deep Learning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Numpy</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a:solidFill>
                            <a:srgbClr val="000000"/>
                          </a:solidFill>
                          <a:latin typeface="Bahnschrift SemiBold" pitchFamily="34" charset="0"/>
                          <a:ea typeface="微軟正黑體" pitchFamily="34" charset="-120"/>
                        </a:rPr>
                        <a:t>Pandas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TensorFlow</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extLst>
                  <a:ext uri="{0D108BD9-81ED-4DB2-BD59-A6C34878D82A}">
                    <a16:rowId xmlns:a16="http://schemas.microsoft.com/office/drawing/2014/main" val="10001"/>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vMerge="1">
                  <a:txBody>
                    <a:bodyPr/>
                    <a:lstStyle/>
                    <a:p>
                      <a:endParaRPr lang="zh-TW" altLang="en-US"/>
                    </a:p>
                  </a:txBody>
                  <a:tcPr/>
                </a:tc>
                <a:tc>
                  <a:txBody>
                    <a:bodyPr/>
                    <a:lstStyle/>
                    <a:p>
                      <a:pPr algn="l" fontAlgn="ctr"/>
                      <a:r>
                        <a:rPr lang="en-US" altLang="zh-TW" sz="2600" b="0" i="0" u="none" strike="noStrike" dirty="0">
                          <a:solidFill>
                            <a:srgbClr val="000000"/>
                          </a:solidFill>
                          <a:latin typeface="Bahnschrift SemiBold" pitchFamily="34" charset="0"/>
                          <a:ea typeface="微軟正黑體" pitchFamily="34" charset="-120"/>
                        </a:rPr>
                        <a:t>  </a:t>
                      </a:r>
                      <a:r>
                        <a:rPr lang="en-US" altLang="zh-TW" sz="2600" b="0" i="0" u="none" strike="noStrike" dirty="0" err="1">
                          <a:solidFill>
                            <a:srgbClr val="000000"/>
                          </a:solidFill>
                          <a:latin typeface="Bahnschrift SemiBold" pitchFamily="34" charset="0"/>
                          <a:ea typeface="微軟正黑體" pitchFamily="34" charset="-120"/>
                        </a:rPr>
                        <a:t>Aiot</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applications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Edge AI</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Pixetto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Pixy2 CMUcam5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OpenVino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extLst>
                  <a:ext uri="{0D108BD9-81ED-4DB2-BD59-A6C34878D82A}">
                    <a16:rowId xmlns:a16="http://schemas.microsoft.com/office/drawing/2014/main" val="10002"/>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vMerge="1">
                  <a:txBody>
                    <a:bodyPr/>
                    <a:lstStyle/>
                    <a:p>
                      <a:endParaRPr lang="zh-TW" altLang="en-US"/>
                    </a:p>
                  </a:txBody>
                  <a:tcPr/>
                </a:tc>
                <a:tc>
                  <a:txBody>
                    <a:bodyPr/>
                    <a:lstStyle/>
                    <a:p>
                      <a:pPr algn="l" fontAlgn="ctr"/>
                      <a:r>
                        <a:rPr lang="en-US" sz="2600" b="0" i="0" u="none" strike="noStrike" dirty="0">
                          <a:solidFill>
                            <a:srgbClr val="000000"/>
                          </a:solidFill>
                          <a:latin typeface="Bahnschrift SemiBold" pitchFamily="34" charset="0"/>
                          <a:ea typeface="微軟正黑體" pitchFamily="34" charset="-120"/>
                        </a:rPr>
                        <a:t>  AI Basic: Machine Learning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Object Detection</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gridSpan="2">
                  <a:txBody>
                    <a:bodyPr/>
                    <a:lstStyle/>
                    <a:p>
                      <a:pPr algn="ctr" fontAlgn="ctr"/>
                      <a:r>
                        <a:rPr lang="en-US" sz="2600" b="0" i="0" u="none" strike="noStrike" dirty="0">
                          <a:solidFill>
                            <a:srgbClr val="000000"/>
                          </a:solidFill>
                          <a:latin typeface="Bahnschrift SemiBold" pitchFamily="34" charset="0"/>
                          <a:ea typeface="微軟正黑體" pitchFamily="34" charset="-120"/>
                        </a:rPr>
                        <a:t>Teachable Machine +</a:t>
                      </a:r>
                      <a:r>
                        <a:rPr 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ESP32</a:t>
                      </a:r>
                      <a:r>
                        <a:rPr lang="en-US" altLang="zh-TW" sz="2600" b="0" i="0" u="none" strike="noStrike" baseline="0" dirty="0">
                          <a:solidFill>
                            <a:srgbClr val="000000"/>
                          </a:solidFill>
                          <a:latin typeface="Bahnschrift SemiBold" pitchFamily="34" charset="0"/>
                          <a:ea typeface="微軟正黑體" pitchFamily="34" charset="-120"/>
                        </a:rPr>
                        <a:t> Cloud AI recognition</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hMerge="1">
                  <a:txBody>
                    <a:bodyPr/>
                    <a:lstStyle/>
                    <a:p>
                      <a:pPr algn="ctr" fontAlgn="ctr"/>
                      <a:endParaRPr lang="zh-TW" altLang="en-US" sz="28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DevCloud</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extLst>
                  <a:ext uri="{0D108BD9-81ED-4DB2-BD59-A6C34878D82A}">
                    <a16:rowId xmlns:a16="http://schemas.microsoft.com/office/drawing/2014/main" val="10003"/>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vMerge="1">
                  <a:txBody>
                    <a:bodyPr/>
                    <a:lstStyle/>
                    <a:p>
                      <a:endParaRPr lang="zh-TW" altLang="en-US"/>
                    </a:p>
                  </a:txBody>
                  <a:tcPr/>
                </a:tc>
                <a:tc>
                  <a:txBody>
                    <a:bodyPr/>
                    <a:lstStyle/>
                    <a:p>
                      <a:pPr algn="l" fontAlgn="ct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Advanced Programming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Algorithms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Algorithms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Data Structures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Certificate</a:t>
                      </a:r>
                      <a:r>
                        <a:rPr lang="en-US" sz="2600" b="0" i="0" u="none" strike="noStrike" baseline="0" dirty="0">
                          <a:solidFill>
                            <a:srgbClr val="000000"/>
                          </a:solidFill>
                          <a:latin typeface="Bahnschrift SemiBold" pitchFamily="34" charset="0"/>
                          <a:ea typeface="微軟正黑體" pitchFamily="34" charset="-120"/>
                        </a:rPr>
                        <a:t> </a:t>
                      </a:r>
                      <a:r>
                        <a:rPr lang="en-US" sz="2600" b="0" i="0" u="none" strike="noStrike" dirty="0">
                          <a:solidFill>
                            <a:srgbClr val="000000"/>
                          </a:solidFill>
                          <a:latin typeface="Bahnschrift SemiBold" pitchFamily="34" charset="0"/>
                          <a:ea typeface="微軟正黑體" pitchFamily="34" charset="-120"/>
                        </a:rPr>
                        <a:t>I/II/III</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extLst>
                  <a:ext uri="{0D108BD9-81ED-4DB2-BD59-A6C34878D82A}">
                    <a16:rowId xmlns:a16="http://schemas.microsoft.com/office/drawing/2014/main" val="10004"/>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Programming Basic</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ICT Basic</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VBA/C#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extLst>
                  <a:ext uri="{0D108BD9-81ED-4DB2-BD59-A6C34878D82A}">
                    <a16:rowId xmlns:a16="http://schemas.microsoft.com/office/drawing/2014/main" val="10005"/>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13~15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a:solidFill>
                            <a:srgbClr val="000000"/>
                          </a:solidFill>
                          <a:latin typeface="Bahnschrift SemiBold" pitchFamily="34" charset="0"/>
                          <a:ea typeface="微軟正黑體" pitchFamily="34" charset="-120"/>
                        </a:rPr>
                        <a:t>  Arduino</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Projects &amp; Practices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Electro-Mechanism</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0" i="0" u="none" strike="noStrike" dirty="0" err="1">
                          <a:solidFill>
                            <a:srgbClr val="000000"/>
                          </a:solidFill>
                          <a:latin typeface="Bahnschrift SemiBold" pitchFamily="34" charset="0"/>
                          <a:ea typeface="微軟正黑體" pitchFamily="34" charset="-120"/>
                        </a:rPr>
                        <a:t>BeeCar</a:t>
                      </a:r>
                      <a:r>
                        <a:rPr lang="en-US" sz="2600" b="0" i="0" u="none" strike="noStrike" dirty="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Robotic Arm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ESP32</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Basics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extLst>
                  <a:ext uri="{0D108BD9-81ED-4DB2-BD59-A6C34878D82A}">
                    <a16:rowId xmlns:a16="http://schemas.microsoft.com/office/drawing/2014/main" val="10006"/>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a:solidFill>
                            <a:srgbClr val="000000"/>
                          </a:solidFill>
                          <a:latin typeface="Bahnschrift SemiBold" pitchFamily="34" charset="0"/>
                          <a:ea typeface="微軟正黑體" pitchFamily="34" charset="-120"/>
                        </a:rPr>
                        <a:t>  TarkusVP to 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TarkusVP</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to </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0" i="0" u="none" strike="noStrike" dirty="0" err="1">
                          <a:solidFill>
                            <a:srgbClr val="000000"/>
                          </a:solidFill>
                          <a:latin typeface="Bahnschrift SemiBold" pitchFamily="34" charset="0"/>
                          <a:ea typeface="微軟正黑體" pitchFamily="34" charset="-120"/>
                        </a:rPr>
                        <a:t>BeeCar</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Robotic Arm</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Smart farm</a:t>
                      </a: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extLst>
                  <a:ext uri="{0D108BD9-81ED-4DB2-BD59-A6C34878D82A}">
                    <a16:rowId xmlns:a16="http://schemas.microsoft.com/office/drawing/2014/main" val="10007"/>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9~11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a:solidFill>
                            <a:srgbClr val="000000"/>
                          </a:solidFill>
                          <a:latin typeface="Bahnschrift SemiBold" pitchFamily="34" charset="0"/>
                          <a:ea typeface="微軟正黑體" pitchFamily="34" charset="-120"/>
                        </a:rPr>
                        <a:t>  TarkusVP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TarkusVP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0" i="0" u="none" strike="noStrike" dirty="0" err="1">
                          <a:solidFill>
                            <a:srgbClr val="000000"/>
                          </a:solidFill>
                          <a:latin typeface="Bahnschrift SemiBold" pitchFamily="34" charset="0"/>
                          <a:ea typeface="微軟正黑體" pitchFamily="34" charset="-120"/>
                        </a:rPr>
                        <a:t>BeeCar</a:t>
                      </a:r>
                      <a:r>
                        <a:rPr lang="en-US" sz="2600" b="0" i="0" u="none" strike="noStrike" dirty="0">
                          <a:solidFill>
                            <a:srgbClr val="000000"/>
                          </a:solidFill>
                          <a:latin typeface="Bahnschrift SemiBold" pitchFamily="34" charset="0"/>
                          <a:ea typeface="微軟正黑體" pitchFamily="34" charset="-120"/>
                        </a:rPr>
                        <a:t>/</a:t>
                      </a:r>
                      <a:r>
                        <a:rPr lang="en-US" sz="2600" b="0" i="0" u="none" strike="noStrike" dirty="0" err="1">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Robotic</a:t>
                      </a:r>
                      <a:r>
                        <a:rPr lang="en-US" sz="2600" b="0" i="0" u="none" strike="noStrike" baseline="0" dirty="0">
                          <a:solidFill>
                            <a:srgbClr val="000000"/>
                          </a:solidFill>
                          <a:latin typeface="Bahnschrift SemiBold" pitchFamily="34" charset="0"/>
                          <a:ea typeface="微軟正黑體" pitchFamily="34" charset="-120"/>
                        </a:rPr>
                        <a:t> Arm</a:t>
                      </a:r>
                      <a:r>
                        <a:rPr lang="en-US" sz="2600" b="0" i="0" u="none" strike="noStrike" dirty="0">
                          <a:solidFill>
                            <a:srgbClr val="000000"/>
                          </a:solidFill>
                          <a:latin typeface="Bahnschrift SemiBold" pitchFamily="34" charset="0"/>
                          <a:ea typeface="微軟正黑體" pitchFamily="34" charset="-120"/>
                        </a:rPr>
                        <a:t>/</a:t>
                      </a:r>
                      <a:r>
                        <a:rPr lang="en-US" sz="2600" b="0" i="0" u="none" strike="noStrike" dirty="0" err="1">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Smart Farm</a:t>
                      </a:r>
                      <a:r>
                        <a:rPr lang="en-US" sz="2600" b="0" i="0" u="none" strike="noStrike" dirty="0">
                          <a:solidFill>
                            <a:srgbClr val="000000"/>
                          </a:solidFill>
                          <a:latin typeface="Bahnschrift SemiBold" pitchFamily="34" charset="0"/>
                          <a:ea typeface="微軟正黑體" pitchFamily="34" charset="-120"/>
                        </a:rPr>
                        <a:t>/</a:t>
                      </a:r>
                      <a:r>
                        <a:rPr lang="en-US" sz="2600" b="0" i="0" u="none" strike="noStrike" dirty="0" err="1">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extLst>
                  <a:ext uri="{0D108BD9-81ED-4DB2-BD59-A6C34878D82A}">
                    <a16:rowId xmlns:a16="http://schemas.microsoft.com/office/drawing/2014/main" val="10008"/>
                  </a:ext>
                </a:extLst>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a:solidFill>
                            <a:srgbClr val="000000"/>
                          </a:solidFill>
                          <a:latin typeface="Bahnschrift SemiBold" pitchFamily="34" charset="0"/>
                          <a:ea typeface="微軟正黑體" pitchFamily="34" charset="-120"/>
                        </a:rPr>
                        <a:t>  Scratch</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to </a:t>
                      </a:r>
                      <a:r>
                        <a:rPr lang="en-US" sz="2600" b="0" i="0" u="none" strike="noStrike" dirty="0" err="1">
                          <a:solidFill>
                            <a:srgbClr val="000000"/>
                          </a:solidFill>
                          <a:latin typeface="Bahnschrift SemiBold" pitchFamily="34" charset="0"/>
                          <a:ea typeface="微軟正黑體" pitchFamily="34" charset="-120"/>
                        </a:rPr>
                        <a:t>TarkusVP</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Basics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a:t>
                      </a:r>
                      <a:r>
                        <a:rPr lang="en-US" sz="2600" b="0" i="0" u="none" strike="noStrike" baseline="0" dirty="0">
                          <a:solidFill>
                            <a:srgbClr val="000000"/>
                          </a:solidFill>
                          <a:latin typeface="Bahnschrift SemiBold" pitchFamily="34" charset="0"/>
                          <a:ea typeface="微軟正黑體" pitchFamily="34" charset="-120"/>
                        </a:rPr>
                        <a:t> to </a:t>
                      </a:r>
                      <a:r>
                        <a:rPr lang="en-US" sz="2600" b="0" i="0" u="none" strike="noStrike" baseline="0" dirty="0" err="1">
                          <a:solidFill>
                            <a:srgbClr val="000000"/>
                          </a:solidFill>
                          <a:latin typeface="Bahnschrift SemiBold" pitchFamily="34" charset="0"/>
                          <a:ea typeface="微軟正黑體" pitchFamily="34" charset="-120"/>
                        </a:rPr>
                        <a:t>T</a:t>
                      </a:r>
                      <a:r>
                        <a:rPr lang="en-US" sz="2600" b="0" i="0" u="none" strike="noStrike" dirty="0" err="1">
                          <a:solidFill>
                            <a:srgbClr val="000000"/>
                          </a:solidFill>
                          <a:latin typeface="Bahnschrift SemiBold" pitchFamily="34" charset="0"/>
                          <a:ea typeface="微軟正黑體" pitchFamily="34" charset="-120"/>
                        </a:rPr>
                        <a: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 &amp;</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err="1">
                          <a:solidFill>
                            <a:srgbClr val="000000"/>
                          </a:solidFill>
                          <a:latin typeface="Bahnschrift SemiBold" pitchFamily="34" charset="0"/>
                          <a:ea typeface="微軟正黑體" pitchFamily="34" charset="-120"/>
                        </a:rPr>
                        <a:t>BeeCar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 &amp;</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Robotic Arm</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 &amp;</a:t>
                      </a:r>
                      <a:r>
                        <a:rPr lang="zh-TW" altLang="en-US" sz="2600" b="0" i="0" u="none" strike="noStrike" dirty="0">
                          <a:solidFill>
                            <a:srgbClr val="000000"/>
                          </a:solidFill>
                          <a:latin typeface="Bahnschrift SemiBold" pitchFamily="34" charset="0"/>
                          <a:ea typeface="微軟正黑體" pitchFamily="34" charset="-120"/>
                        </a:rPr>
                        <a:t> </a:t>
                      </a:r>
                      <a:r>
                        <a:rPr lang="en-US" altLang="zh-TW" sz="2600" b="0" i="0" u="none" strike="noStrike" dirty="0">
                          <a:solidFill>
                            <a:srgbClr val="000000"/>
                          </a:solidFill>
                          <a:latin typeface="Bahnschrift SemiBold" pitchFamily="34" charset="0"/>
                          <a:ea typeface="微軟正黑體" pitchFamily="34" charset="-120"/>
                        </a:rPr>
                        <a:t>Smart Farm</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extLst>
                  <a:ext uri="{0D108BD9-81ED-4DB2-BD59-A6C34878D82A}">
                    <a16:rowId xmlns:a16="http://schemas.microsoft.com/office/drawing/2014/main" val="10009"/>
                  </a:ext>
                </a:extLst>
              </a:tr>
              <a:tr h="735811">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Level 0</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a:solidFill>
                            <a:srgbClr val="000000"/>
                          </a:solidFill>
                          <a:latin typeface="Bahnschrift SemiBold" pitchFamily="34" charset="0"/>
                          <a:ea typeface="微軟正黑體" pitchFamily="34" charset="-120"/>
                        </a:rPr>
                        <a:t>  Creative</a:t>
                      </a:r>
                      <a:r>
                        <a:rPr lang="en-US" altLang="zh-TW" sz="2600" b="0" i="0" u="none" strike="noStrike" baseline="0" dirty="0">
                          <a:solidFill>
                            <a:srgbClr val="000000"/>
                          </a:solidFill>
                          <a:latin typeface="Bahnschrift SemiBold" pitchFamily="34" charset="0"/>
                          <a:ea typeface="微軟正黑體" pitchFamily="34" charset="-120"/>
                        </a:rPr>
                        <a:t> Gaming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0" i="0" u="none" strike="noStrike" dirty="0">
                          <a:solidFill>
                            <a:srgbClr val="000000"/>
                          </a:solidFill>
                          <a:latin typeface="Bahnschrift SemiBold" pitchFamily="34" charset="0"/>
                          <a:ea typeface="微軟正黑體" pitchFamily="34" charset="-120"/>
                        </a:rPr>
                        <a:t>Coding Logics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600" b="0" i="0" u="none" strike="noStrike" dirty="0" err="1">
                          <a:solidFill>
                            <a:srgbClr val="000000"/>
                          </a:solidFill>
                          <a:latin typeface="Bahnschrift SemiBold" pitchFamily="34" charset="0"/>
                          <a:ea typeface="微軟正黑體" pitchFamily="34" charset="-120"/>
                        </a:rPr>
                        <a:t>Papago</a:t>
                      </a:r>
                      <a:r>
                        <a:rPr lang="en-US" altLang="zh-TW" sz="2600" b="0" i="0" u="none" strike="noStrike" dirty="0">
                          <a:solidFill>
                            <a:srgbClr val="000000"/>
                          </a:solidFill>
                          <a:latin typeface="Bahnschrift SemiBold" pitchFamily="34" charset="0"/>
                          <a:ea typeface="微軟正黑體" pitchFamily="34" charset="-120"/>
                        </a:rPr>
                        <a:t> board games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0" i="0" u="none" strike="noStrike" dirty="0" err="1">
                          <a:solidFill>
                            <a:srgbClr val="000000"/>
                          </a:solidFill>
                          <a:latin typeface="Bahnschrift SemiBold" pitchFamily="34" charset="0"/>
                          <a:ea typeface="微軟正黑體" pitchFamily="34" charset="-120"/>
                        </a:rPr>
                        <a:t>CuPia</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Blocks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3D</a:t>
                      </a:r>
                      <a:r>
                        <a:rPr lang="zh-TW" altLang="en-US" sz="2600" b="0" i="0" u="none" strike="noStrike" baseline="0" dirty="0">
                          <a:solidFill>
                            <a:srgbClr val="000000"/>
                          </a:solidFill>
                          <a:latin typeface="Bahnschrift SemiBold" pitchFamily="34" charset="0"/>
                          <a:ea typeface="微軟正黑體" pitchFamily="34" charset="-120"/>
                        </a:rPr>
                        <a:t> </a:t>
                      </a:r>
                      <a:r>
                        <a:rPr lang="en-US" altLang="zh-TW" sz="2600" b="0" i="0" u="none" strike="noStrike" baseline="0" dirty="0">
                          <a:solidFill>
                            <a:srgbClr val="000000"/>
                          </a:solidFill>
                          <a:latin typeface="Bahnschrift SemiBold" pitchFamily="34" charset="0"/>
                          <a:ea typeface="微軟正黑體" pitchFamily="34" charset="-120"/>
                        </a:rPr>
                        <a:t>Pens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extLst>
                  <a:ext uri="{0D108BD9-81ED-4DB2-BD59-A6C34878D82A}">
                    <a16:rowId xmlns:a16="http://schemas.microsoft.com/office/drawing/2014/main" val="10010"/>
                  </a:ext>
                </a:extLst>
              </a:tr>
            </a:tbl>
          </a:graphicData>
        </a:graphic>
      </p:graphicFrame>
      <p:pic>
        <p:nvPicPr>
          <p:cNvPr id="9" name="Picture 2" descr="C:\Users\123\Downloads\1597113056794.png">
            <a:extLst>
              <a:ext uri="{FF2B5EF4-FFF2-40B4-BE49-F238E27FC236}">
                <a16:creationId xmlns:a16="http://schemas.microsoft.com/office/drawing/2014/main" id="{0CED53EB-E840-480F-A25C-8DF53527BB1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2873528" y="11847319"/>
            <a:ext cx="2181078" cy="1582977"/>
          </a:xfrm>
          <a:prstGeom prst="rect">
            <a:avLst/>
          </a:prstGeom>
          <a:noFill/>
        </p:spPr>
      </p:pic>
      <p:pic>
        <p:nvPicPr>
          <p:cNvPr id="10" name="Picture 3" descr="C:\Users\123\Downloads\1598103492975.jpg"/>
          <p:cNvPicPr>
            <a:picLocks noChangeAspect="1" noChangeArrowheads="1"/>
          </p:cNvPicPr>
          <p:nvPr/>
        </p:nvPicPr>
        <p:blipFill>
          <a:blip r:embed="rId3" cstate="print">
            <a:lum bright="10000" contrast="10000"/>
            <a:extLst>
              <a:ext uri="{28A0092B-C50C-407E-A947-70E740481C1C}">
                <a14:useLocalDpi xmlns:a14="http://schemas.microsoft.com/office/drawing/2010/main"/>
              </a:ext>
            </a:extLst>
          </a:blip>
          <a:srcRect t="5243" b="10828"/>
          <a:stretch>
            <a:fillRect/>
          </a:stretch>
        </p:blipFill>
        <p:spPr bwMode="auto">
          <a:xfrm>
            <a:off x="20550246" y="11648600"/>
            <a:ext cx="2071702" cy="1781696"/>
          </a:xfrm>
          <a:prstGeom prst="flowChartAlternateProcess">
            <a:avLst/>
          </a:prstGeom>
          <a:noFill/>
          <a:ln>
            <a:noFill/>
          </a:ln>
          <a:effectLst>
            <a:softEdge rad="127000"/>
          </a:effectLst>
        </p:spPr>
      </p:pic>
      <p:grpSp>
        <p:nvGrpSpPr>
          <p:cNvPr id="4" name="群組 10"/>
          <p:cNvGrpSpPr/>
          <p:nvPr/>
        </p:nvGrpSpPr>
        <p:grpSpPr>
          <a:xfrm>
            <a:off x="16502666" y="11542240"/>
            <a:ext cx="2190192" cy="1959494"/>
            <a:chOff x="5980757" y="0"/>
            <a:chExt cx="6708252" cy="5502749"/>
          </a:xfrm>
        </p:grpSpPr>
        <p:pic>
          <p:nvPicPr>
            <p:cNvPr id="12" name="圖片 11" descr="機械手臂.png"/>
            <p:cNvPicPr>
              <a:picLocks noChangeAspect="1"/>
            </p:cNvPicPr>
            <p:nvPr/>
          </p:nvPicPr>
          <p:blipFill>
            <a:blip r:embed="rId4" cstate="print"/>
            <a:stretch>
              <a:fillRect/>
            </a:stretch>
          </p:blipFill>
          <p:spPr>
            <a:xfrm>
              <a:off x="5980757" y="0"/>
              <a:ext cx="6648275" cy="5502749"/>
            </a:xfrm>
            <a:prstGeom prst="rect">
              <a:avLst/>
            </a:prstGeom>
          </p:spPr>
        </p:pic>
        <p:pic>
          <p:nvPicPr>
            <p:cNvPr id="13" name="圖片 12" descr="搖桿.png"/>
            <p:cNvPicPr>
              <a:picLocks noChangeAspect="1"/>
            </p:cNvPicPr>
            <p:nvPr/>
          </p:nvPicPr>
          <p:blipFill>
            <a:blip r:embed="rId5" cstate="print"/>
            <a:stretch>
              <a:fillRect/>
            </a:stretch>
          </p:blipFill>
          <p:spPr>
            <a:xfrm>
              <a:off x="10733074" y="3195024"/>
              <a:ext cx="1955935" cy="2011118"/>
            </a:xfrm>
            <a:prstGeom prst="rect">
              <a:avLst/>
            </a:prstGeom>
          </p:spPr>
        </p:pic>
      </p:grpSp>
      <p:sp>
        <p:nvSpPr>
          <p:cNvPr id="15" name="TextBox 5"/>
          <p:cNvSpPr txBox="1"/>
          <p:nvPr/>
        </p:nvSpPr>
        <p:spPr>
          <a:xfrm>
            <a:off x="2758952" y="12177437"/>
            <a:ext cx="9504104" cy="945259"/>
          </a:xfrm>
          <a:prstGeom prst="rect">
            <a:avLst/>
          </a:prstGeom>
          <a:noFill/>
        </p:spPr>
        <p:txBody>
          <a:bodyPr wrap="square" lIns="0" tIns="0" rIns="0" bIns="0" rtlCol="0">
            <a:spAutoFit/>
          </a:bodyPr>
          <a:lstStyle/>
          <a:p>
            <a:pPr defTabSz="825500" fontAlgn="base" hangingPunct="0">
              <a:lnSpc>
                <a:spcPct val="110833"/>
              </a:lnSpc>
              <a:spcBef>
                <a:spcPct val="0"/>
              </a:spcBef>
              <a:spcAft>
                <a:spcPct val="0"/>
              </a:spcAft>
            </a:pPr>
            <a:r>
              <a:rPr lang="en-US" altLang="zh-TW" sz="6000" b="1" dirty="0" err="1">
                <a:solidFill>
                  <a:srgbClr val="515151"/>
                </a:solidFill>
                <a:latin typeface="Microsoft JhengHei"/>
                <a:ea typeface="Microsoft JhengHei"/>
                <a:sym typeface="Lato" pitchFamily="34" charset="0"/>
              </a:rPr>
              <a:t>Tarkustech</a:t>
            </a:r>
            <a:r>
              <a:rPr lang="en-US" altLang="zh-TW" sz="6000" b="1" dirty="0">
                <a:solidFill>
                  <a:srgbClr val="515151"/>
                </a:solidFill>
                <a:latin typeface="Microsoft JhengHei"/>
                <a:ea typeface="Microsoft JhengHei"/>
                <a:sym typeface="Lato" pitchFamily="34" charset="0"/>
              </a:rPr>
              <a:t> Innovations</a:t>
            </a:r>
            <a:endParaRPr lang="en-US" altLang="zh-CN" sz="6000" b="1" dirty="0">
              <a:solidFill>
                <a:srgbClr val="515151"/>
              </a:solidFill>
              <a:latin typeface="Microsoft JhengHei"/>
              <a:ea typeface="Microsoft JhengHei"/>
              <a:sym typeface="Lato" pitchFamily="34" charset="0"/>
            </a:endParaRPr>
          </a:p>
        </p:txBody>
      </p:sp>
      <p:pic>
        <p:nvPicPr>
          <p:cNvPr id="1026" name="Picture 2"/>
          <p:cNvPicPr>
            <a:picLocks noChangeAspect="1" noChangeArrowheads="1"/>
          </p:cNvPicPr>
          <p:nvPr/>
        </p:nvPicPr>
        <p:blipFill>
          <a:blip r:embed="rId6" cstate="print"/>
          <a:srcRect/>
          <a:stretch>
            <a:fillRect/>
          </a:stretch>
        </p:blipFill>
        <p:spPr bwMode="auto">
          <a:xfrm>
            <a:off x="1252053" y="11898560"/>
            <a:ext cx="1434891" cy="1368152"/>
          </a:xfrm>
          <a:prstGeom prst="rect">
            <a:avLst/>
          </a:prstGeom>
          <a:noFill/>
          <a:ln w="9525">
            <a:noFill/>
            <a:miter lim="800000"/>
            <a:headEnd/>
            <a:tailEnd/>
          </a:ln>
        </p:spPr>
      </p:pic>
      <p:sp>
        <p:nvSpPr>
          <p:cNvPr id="14" name="矩形 13"/>
          <p:cNvSpPr/>
          <p:nvPr/>
        </p:nvSpPr>
        <p:spPr bwMode="auto">
          <a:xfrm>
            <a:off x="4214254" y="8758990"/>
            <a:ext cx="4762501" cy="2735124"/>
          </a:xfrm>
          <a:prstGeom prst="rect">
            <a:avLst/>
          </a:prstGeom>
          <a:solidFill>
            <a:schemeClr val="accent3">
              <a:lumMod val="75000"/>
              <a:alpha val="90000"/>
            </a:schemeClr>
          </a:solidFill>
          <a:ln>
            <a:noFill/>
          </a:ln>
          <a:effectLst/>
          <a:extLst/>
        </p:spPr>
        <p:txBody>
          <a:bodyPr lIns="0" tIns="0" rIns="0" bIns="0" rtlCol="0" anchor="ctr"/>
          <a:lstStyle/>
          <a:p>
            <a:pPr algn="ctr"/>
            <a:r>
              <a:rPr lang="en-US" altLang="zh-TW" sz="3600" b="1" dirty="0">
                <a:solidFill>
                  <a:srgbClr val="FFFFFF"/>
                </a:solidFill>
                <a:effectLst>
                  <a:outerShdw blurRad="38100" dist="38100" dir="2700000" algn="tl">
                    <a:srgbClr val="000000"/>
                  </a:outerShdw>
                </a:effectLst>
              </a:rPr>
              <a:t>STEAM &amp; Coding</a:t>
            </a:r>
          </a:p>
          <a:p>
            <a:pPr algn="ctr"/>
            <a:r>
              <a:rPr lang="en-US" altLang="zh-TW" sz="2800" dirty="0">
                <a:solidFill>
                  <a:srgbClr val="FFFFFF"/>
                </a:solidFill>
                <a:effectLst>
                  <a:outerShdw blurRad="38100" dist="38100" dir="2700000" algn="tl">
                    <a:srgbClr val="000000"/>
                  </a:outerShdw>
                </a:effectLst>
              </a:rPr>
              <a:t>Robotic foundations</a:t>
            </a:r>
            <a:endParaRPr lang="zh-TW" altLang="en-US" sz="2800" dirty="0">
              <a:solidFill>
                <a:srgbClr val="FFFFFF"/>
              </a:solidFill>
              <a:effectLst>
                <a:outerShdw blurRad="38100" dist="38100" dir="2700000" algn="tl">
                  <a:srgbClr val="000000"/>
                </a:outerShdw>
              </a:effectLst>
            </a:endParaRPr>
          </a:p>
        </p:txBody>
      </p:sp>
      <p:sp>
        <p:nvSpPr>
          <p:cNvPr id="16" name="矩形 15"/>
          <p:cNvSpPr/>
          <p:nvPr/>
        </p:nvSpPr>
        <p:spPr bwMode="auto">
          <a:xfrm>
            <a:off x="4238319" y="4286232"/>
            <a:ext cx="4761303" cy="2788336"/>
          </a:xfrm>
          <a:prstGeom prst="rect">
            <a:avLst/>
          </a:prstGeom>
          <a:solidFill>
            <a:schemeClr val="accent6">
              <a:lumMod val="75000"/>
              <a:alpha val="91000"/>
            </a:schemeClr>
          </a:solidFill>
          <a:ln>
            <a:noFill/>
          </a:ln>
          <a:effectLst/>
          <a:extLst/>
        </p:spPr>
        <p:txBody>
          <a:bodyPr lIns="0" tIns="0" rIns="0" bIns="0" rtlCol="0" anchor="ctr"/>
          <a:lstStyle/>
          <a:p>
            <a:pPr algn="ctr"/>
            <a:r>
              <a:rPr lang="en-US" altLang="zh-TW" sz="3600"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ICT &amp; </a:t>
            </a:r>
            <a:r>
              <a:rPr lang="en-US" altLang="zh-TW" sz="3600" b="1" dirty="0" err="1">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AIoT</a:t>
            </a:r>
            <a:endParaRPr lang="en-US" altLang="zh-TW" sz="3600"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r>
              <a:rPr lang="en-US" altLang="zh-TW" sz="2800"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Advanced applications</a:t>
            </a:r>
            <a:endParaRPr lang="zh-TW" altLang="en-US" sz="2800"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7" name="矩形 16"/>
          <p:cNvSpPr/>
          <p:nvPr/>
        </p:nvSpPr>
        <p:spPr bwMode="auto">
          <a:xfrm>
            <a:off x="4238319" y="7243009"/>
            <a:ext cx="4761303" cy="1395664"/>
          </a:xfrm>
          <a:prstGeom prst="rect">
            <a:avLst/>
          </a:prstGeom>
          <a:solidFill>
            <a:schemeClr val="tx2">
              <a:lumMod val="75000"/>
            </a:schemeClr>
          </a:solidFill>
          <a:ln>
            <a:noFill/>
          </a:ln>
          <a:effectLst/>
          <a:extLst/>
        </p:spPr>
        <p:txBody>
          <a:bodyPr lIns="0" tIns="0" rIns="0" bIns="0" rtlCol="0" anchor="ctr"/>
          <a:lstStyle/>
          <a:p>
            <a:pPr algn="ctr"/>
            <a:r>
              <a:rPr lang="en-US" altLang="zh-TW" sz="3600" b="1" dirty="0">
                <a:solidFill>
                  <a:srgbClr val="FFFFFF"/>
                </a:solidFill>
                <a:effectLst>
                  <a:outerShdw blurRad="38100" dist="38100" dir="2700000" algn="tl">
                    <a:srgbClr val="000000"/>
                  </a:outerShdw>
                </a:effectLst>
              </a:rPr>
              <a:t>Computer Science</a:t>
            </a:r>
          </a:p>
          <a:p>
            <a:pPr algn="ctr"/>
            <a:r>
              <a:rPr lang="en-US" altLang="zh-TW" sz="2800" dirty="0">
                <a:solidFill>
                  <a:srgbClr val="FFFFFF"/>
                </a:solidFill>
                <a:effectLst>
                  <a:outerShdw blurRad="38100" dist="38100" dir="2700000" algn="tl">
                    <a:srgbClr val="000000"/>
                  </a:outerShdw>
                </a:effectLst>
              </a:rPr>
              <a:t>Academic Subjects</a:t>
            </a:r>
            <a:endParaRPr lang="zh-TW" altLang="en-US" sz="2800" dirty="0">
              <a:solidFill>
                <a:srgbClr val="FFFFFF"/>
              </a:solidFill>
              <a:effectLst>
                <a:outerShdw blurRad="38100" dist="38100" dir="2700000" algn="tl">
                  <a:srgbClr val="000000"/>
                </a:outerShdw>
              </a:effectLst>
            </a:endParaRPr>
          </a:p>
        </p:txBody>
      </p:sp>
      <p:sp>
        <p:nvSpPr>
          <p:cNvPr id="19" name="標題 11"/>
          <p:cNvSpPr>
            <a:spLocks noGrp="1"/>
          </p:cNvSpPr>
          <p:nvPr>
            <p:ph type="title"/>
          </p:nvPr>
        </p:nvSpPr>
        <p:spPr>
          <a:xfrm>
            <a:off x="1917028" y="760413"/>
            <a:ext cx="17469847" cy="1569660"/>
          </a:xfrm>
        </p:spPr>
        <p:txBody>
          <a:bodyPr/>
          <a:lstStyle/>
          <a:p>
            <a:r>
              <a:rPr lang="zh-TW" altLang="en-US" sz="9600" dirty="0">
                <a:latin typeface="微軟正黑體" pitchFamily="34" charset="-120"/>
                <a:ea typeface="微軟正黑體" pitchFamily="34" charset="-120"/>
              </a:rPr>
              <a:t>技術創新性</a:t>
            </a:r>
            <a:r>
              <a:rPr lang="en-US" altLang="zh-TW" sz="9600" dirty="0">
                <a:latin typeface="微軟正黑體" pitchFamily="34" charset="-120"/>
                <a:ea typeface="微軟正黑體" pitchFamily="34" charset="-120"/>
              </a:rPr>
              <a:t> – </a:t>
            </a:r>
            <a:r>
              <a:rPr lang="zh-TW" altLang="en-US" sz="9600" dirty="0">
                <a:latin typeface="微軟正黑體" pitchFamily="34" charset="-120"/>
                <a:ea typeface="微軟正黑體" pitchFamily="34" charset="-120"/>
              </a:rPr>
              <a:t>資訊科技學習地圖</a:t>
            </a:r>
          </a:p>
        </p:txBody>
      </p:sp>
      <p:pic>
        <p:nvPicPr>
          <p:cNvPr id="2050" name="Picture 2"/>
          <p:cNvPicPr>
            <a:picLocks noChangeAspect="1" noChangeArrowheads="1"/>
          </p:cNvPicPr>
          <p:nvPr/>
        </p:nvPicPr>
        <p:blipFill>
          <a:blip r:embed="rId7"/>
          <a:srcRect/>
          <a:stretch>
            <a:fillRect/>
          </a:stretch>
        </p:blipFill>
        <p:spPr bwMode="auto">
          <a:xfrm>
            <a:off x="57518" y="625657"/>
            <a:ext cx="1796448" cy="1829111"/>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3FCDD1-2A60-4D0F-8652-BB008813BB7C}"/>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6AD6C59C-694D-488B-BAA7-9BA49F1B00A4}"/>
              </a:ext>
            </a:extLst>
          </p:cNvPr>
          <p:cNvPicPr>
            <a:picLocks noGrp="1" noChangeAspect="1"/>
          </p:cNvPicPr>
          <p:nvPr>
            <p:ph idx="1"/>
          </p:nvPr>
        </p:nvPicPr>
        <p:blipFill>
          <a:blip r:embed="rId2"/>
          <a:stretch>
            <a:fillRect/>
          </a:stretch>
        </p:blipFill>
        <p:spPr>
          <a:xfrm>
            <a:off x="0" y="0"/>
            <a:ext cx="24384000" cy="13716000"/>
          </a:xfrm>
        </p:spPr>
      </p:pic>
    </p:spTree>
    <p:extLst>
      <p:ext uri="{BB962C8B-B14F-4D97-AF65-F5344CB8AC3E}">
        <p14:creationId xmlns:p14="http://schemas.microsoft.com/office/powerpoint/2010/main" val="1049697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初階徵才內容 </a:t>
            </a:r>
            <a:r>
              <a:rPr lang="en-US" altLang="zh-TW" dirty="0"/>
              <a:t>–</a:t>
            </a:r>
            <a:r>
              <a:rPr lang="zh-TW" altLang="en-US" dirty="0"/>
              <a:t> </a:t>
            </a:r>
            <a:r>
              <a:rPr lang="en-US" altLang="zh-TW" dirty="0"/>
              <a:t>C</a:t>
            </a:r>
            <a:r>
              <a:rPr lang="zh-TW" altLang="en-US" dirty="0"/>
              <a:t> </a:t>
            </a:r>
            <a:r>
              <a:rPr lang="en-US" altLang="zh-TW" dirty="0"/>
              <a:t>level</a:t>
            </a:r>
            <a:endParaRPr lang="zh-TW" altLang="en-US" dirty="0"/>
          </a:p>
        </p:txBody>
      </p:sp>
      <p:sp>
        <p:nvSpPr>
          <p:cNvPr id="3" name="內容版面配置區 2"/>
          <p:cNvSpPr>
            <a:spLocks noGrp="1"/>
          </p:cNvSpPr>
          <p:nvPr>
            <p:ph idx="1"/>
          </p:nvPr>
        </p:nvSpPr>
        <p:spPr>
          <a:xfrm>
            <a:off x="1219200" y="2695904"/>
            <a:ext cx="21945600" cy="10515600"/>
          </a:xfrm>
        </p:spPr>
        <p:txBody>
          <a:bodyPr/>
          <a:lstStyle/>
          <a:p>
            <a:r>
              <a:rPr lang="zh-TW" altLang="en-US" dirty="0"/>
              <a:t>我們是一群結合軟體、</a:t>
            </a:r>
            <a:r>
              <a:rPr lang="en-US" altLang="zh-TW" dirty="0"/>
              <a:t>UI</a:t>
            </a:r>
            <a:r>
              <a:rPr lang="zh-TW" altLang="en-US" dirty="0"/>
              <a:t>視覺、硬體結構、電子電路設計、教育等專長領域的團隊成員們，以國小、國中為目標族群，一同為圖形化編程的教學軟體貢獻所長，進而整合成一套以</a:t>
            </a:r>
            <a:r>
              <a:rPr lang="en-US" altLang="zh-TW" dirty="0"/>
              <a:t>STEM</a:t>
            </a:r>
            <a:r>
              <a:rPr lang="zh-TW" altLang="en-US" dirty="0"/>
              <a:t>教育（</a:t>
            </a:r>
            <a:r>
              <a:rPr lang="en-US" altLang="zh-TW" dirty="0"/>
              <a:t>Science</a:t>
            </a:r>
            <a:r>
              <a:rPr lang="zh-TW" altLang="en-US" dirty="0"/>
              <a:t>、</a:t>
            </a:r>
            <a:r>
              <a:rPr lang="en-US" altLang="zh-TW" dirty="0"/>
              <a:t>Technology</a:t>
            </a:r>
            <a:r>
              <a:rPr lang="zh-TW" altLang="en-US" dirty="0"/>
              <a:t>、</a:t>
            </a:r>
            <a:r>
              <a:rPr lang="en-US" altLang="zh-TW" dirty="0"/>
              <a:t>Engineering</a:t>
            </a:r>
            <a:r>
              <a:rPr lang="zh-TW" altLang="en-US" dirty="0"/>
              <a:t>、</a:t>
            </a:r>
            <a:r>
              <a:rPr lang="en-US" altLang="zh-TW" dirty="0"/>
              <a:t>Math)</a:t>
            </a:r>
            <a:r>
              <a:rPr lang="zh-TW" altLang="en-US" dirty="0"/>
              <a:t>核心為出發點的軟體教學模式，教學中以遊戲教育為開頭引起學生的興趣，圖形化編程中流程圖的介面架構學生邏輯觀念，軟體中的顯示程式代碼功能進一步教育程式語法。用循序漸進的方式引領學生建構對程式初步的認知，以利孩子能從小產生對程式的興趣並培養組合語言的能力的資訊教育公司。</a:t>
            </a:r>
          </a:p>
          <a:p>
            <a:r>
              <a:rPr lang="zh-TW" altLang="en-US" dirty="0"/>
              <a:t>我們教學的跨度包含對國中小程式、高中程式證照、職訓課程，只要你對教學有熱忱，歡迎加入</a:t>
            </a:r>
            <a:r>
              <a:rPr lang="en-US" altLang="zh-TW" dirty="0"/>
              <a:t>!!</a:t>
            </a:r>
          </a:p>
          <a:p>
            <a:endParaRPr lang="en-US" altLang="zh-TW" b="1" dirty="0">
              <a:solidFill>
                <a:srgbClr val="7030A0"/>
              </a:solidFill>
            </a:endParaRPr>
          </a:p>
          <a:p>
            <a:pPr lvl="0"/>
            <a:r>
              <a:rPr lang="zh-TW" altLang="en-US" b="1" dirty="0">
                <a:solidFill>
                  <a:srgbClr val="7030A0"/>
                </a:solidFill>
              </a:rPr>
              <a:t>課程講師暨行銷專案助理</a:t>
            </a:r>
            <a:r>
              <a:rPr lang="zh-TW" altLang="en-US" dirty="0"/>
              <a:t>（兼職人才）</a:t>
            </a:r>
            <a:endParaRPr lang="zh-TW" altLang="en-US" b="1" dirty="0">
              <a:solidFill>
                <a:srgbClr val="7030A0"/>
              </a:solidFill>
            </a:endParaRPr>
          </a:p>
          <a:p>
            <a:r>
              <a:rPr lang="en-US" dirty="0"/>
              <a:t>	-</a:t>
            </a:r>
            <a:r>
              <a:rPr lang="zh-TW" altLang="en-US" dirty="0"/>
              <a:t>協助專案經理進行展會及相關行銷專案</a:t>
            </a:r>
          </a:p>
          <a:p>
            <a:r>
              <a:rPr lang="en-US" dirty="0"/>
              <a:t>	-</a:t>
            </a:r>
            <a:r>
              <a:rPr lang="zh-TW" altLang="en-US" dirty="0"/>
              <a:t>其他行銷專案相關事項之支援</a:t>
            </a:r>
          </a:p>
          <a:p>
            <a:r>
              <a:rPr lang="en-US" altLang="zh-TW" dirty="0"/>
              <a:t>	-</a:t>
            </a:r>
            <a:r>
              <a:rPr lang="zh-TW" altLang="en-US" dirty="0"/>
              <a:t>會有教育訓練，時薪依案件</a:t>
            </a:r>
            <a:r>
              <a:rPr lang="en-US" altLang="zh-TW" dirty="0"/>
              <a:t>400</a:t>
            </a:r>
            <a:r>
              <a:rPr lang="zh-TW" altLang="en-US" dirty="0"/>
              <a:t>左右，表現佳我們會協助指導教營隊課程，時薪</a:t>
            </a:r>
            <a:r>
              <a:rPr lang="en-US" altLang="zh-TW" dirty="0"/>
              <a:t>400+</a:t>
            </a:r>
          </a:p>
          <a:p>
            <a:r>
              <a:rPr lang="en-US" altLang="zh-TW" dirty="0"/>
              <a:t>	-(</a:t>
            </a:r>
            <a:r>
              <a:rPr lang="zh-TW" altLang="en-US" dirty="0"/>
              <a:t>不需具備</a:t>
            </a:r>
            <a:r>
              <a:rPr lang="en-US" altLang="zh-TW" dirty="0"/>
              <a:t>)</a:t>
            </a:r>
            <a:r>
              <a:rPr lang="zh-TW" altLang="en-US" dirty="0"/>
              <a:t>  具有</a:t>
            </a:r>
            <a:r>
              <a:rPr lang="en-US" altLang="zh-TW" dirty="0"/>
              <a:t>C++</a:t>
            </a:r>
            <a:r>
              <a:rPr lang="zh-TW" altLang="en-US" dirty="0"/>
              <a:t>、</a:t>
            </a:r>
            <a:r>
              <a:rPr lang="en-US" altLang="zh-TW" dirty="0"/>
              <a:t>Python</a:t>
            </a:r>
            <a:r>
              <a:rPr lang="zh-TW" altLang="en-US" dirty="0"/>
              <a:t>、</a:t>
            </a:r>
            <a:r>
              <a:rPr lang="en-US" altLang="zh-TW" dirty="0" err="1"/>
              <a:t>Arduino</a:t>
            </a:r>
            <a:r>
              <a:rPr lang="zh-TW" altLang="en-US" dirty="0"/>
              <a:t>之一的程式基礎可進階為高中以上講師</a:t>
            </a:r>
            <a:endParaRPr lang="en-US" altLang="zh-TW" dirty="0"/>
          </a:p>
          <a:p>
            <a:endParaRPr lang="en-US" altLang="zh-TW" dirty="0"/>
          </a:p>
          <a:p>
            <a:r>
              <a:rPr lang="zh-TW" altLang="en-US" b="1" dirty="0">
                <a:solidFill>
                  <a:srgbClr val="7030A0"/>
                </a:solidFill>
              </a:rPr>
              <a:t>樂齡專案執行助理</a:t>
            </a:r>
            <a:r>
              <a:rPr lang="zh-TW" altLang="en-US" dirty="0"/>
              <a:t>（兼職人才）</a:t>
            </a:r>
            <a:endParaRPr lang="en-US" altLang="zh-TW" dirty="0"/>
          </a:p>
          <a:p>
            <a:r>
              <a:rPr lang="en-US" altLang="zh-TW" dirty="0"/>
              <a:t>	</a:t>
            </a:r>
            <a:r>
              <a:rPr lang="en-US" dirty="0"/>
              <a:t>-</a:t>
            </a:r>
            <a:r>
              <a:rPr lang="zh-TW" altLang="en-US" dirty="0"/>
              <a:t>協助與基金會之合作專案運行</a:t>
            </a:r>
            <a:endParaRPr lang="en-US" altLang="zh-TW" dirty="0"/>
          </a:p>
          <a:p>
            <a:r>
              <a:rPr lang="zh-TW" altLang="en-US" dirty="0"/>
              <a:t>    </a:t>
            </a:r>
            <a:r>
              <a:rPr lang="en-US" dirty="0"/>
              <a:t>-</a:t>
            </a:r>
            <a:r>
              <a:rPr lang="zh-TW" altLang="en-US" dirty="0"/>
              <a:t>協助銀髮族健康與關懷社會獨居長者活動專案</a:t>
            </a:r>
          </a:p>
          <a:p>
            <a:r>
              <a:rPr lang="zh-TW" altLang="en-US" dirty="0"/>
              <a:t>    </a:t>
            </a:r>
            <a:r>
              <a:rPr lang="en-US" dirty="0"/>
              <a:t>-</a:t>
            </a:r>
            <a:r>
              <a:rPr lang="zh-TW" altLang="en-US" dirty="0"/>
              <a:t>協助文書處理專案</a:t>
            </a:r>
          </a:p>
          <a:p>
            <a:r>
              <a:rPr lang="zh-TW" altLang="en-US" dirty="0"/>
              <a:t>    </a:t>
            </a:r>
            <a:r>
              <a:rPr lang="en-US" dirty="0"/>
              <a:t>-</a:t>
            </a:r>
            <a:r>
              <a:rPr lang="zh-TW" altLang="en-US" dirty="0"/>
              <a:t>具備主動溝通能力佳</a:t>
            </a:r>
          </a:p>
        </p:txBody>
      </p:sp>
      <p:pic>
        <p:nvPicPr>
          <p:cNvPr id="4" name="內容版面配置區 4">
            <a:extLst>
              <a:ext uri="{FF2B5EF4-FFF2-40B4-BE49-F238E27FC236}">
                <a16:creationId xmlns:a16="http://schemas.microsoft.com/office/drawing/2014/main" id="{29F237AC-8E96-4FCA-A0C5-40C7D93C416E}"/>
              </a:ext>
            </a:extLst>
          </p:cNvPr>
          <p:cNvPicPr>
            <a:picLocks noChangeAspect="1"/>
          </p:cNvPicPr>
          <p:nvPr/>
        </p:nvPicPr>
        <p:blipFill rotWithShape="1">
          <a:blip r:embed="rId2"/>
          <a:srcRect b="50000"/>
          <a:stretch/>
        </p:blipFill>
        <p:spPr>
          <a:xfrm>
            <a:off x="0" y="1"/>
            <a:ext cx="2438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A4D5F04-BC80-4AF9-B8EA-3C58648F260A}"/>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DAB58CBB-7DE4-436E-B5F4-70558D6B409C}"/>
              </a:ext>
            </a:extLst>
          </p:cNvPr>
          <p:cNvPicPr>
            <a:picLocks noGrp="1" noChangeAspect="1"/>
          </p:cNvPicPr>
          <p:nvPr>
            <p:ph idx="1"/>
          </p:nvPr>
        </p:nvPicPr>
        <p:blipFill>
          <a:blip r:embed="rId2"/>
          <a:stretch>
            <a:fillRect/>
          </a:stretch>
        </p:blipFill>
        <p:spPr>
          <a:xfrm>
            <a:off x="0" y="0"/>
            <a:ext cx="24384000" cy="13716000"/>
          </a:xfrm>
        </p:spPr>
      </p:pic>
    </p:spTree>
    <p:extLst>
      <p:ext uri="{BB962C8B-B14F-4D97-AF65-F5344CB8AC3E}">
        <p14:creationId xmlns:p14="http://schemas.microsoft.com/office/powerpoint/2010/main" val="4294927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8000" dirty="0"/>
              <a:t>人員訓練</a:t>
            </a:r>
          </a:p>
        </p:txBody>
      </p:sp>
      <p:pic>
        <p:nvPicPr>
          <p:cNvPr id="1026" name="Picture 2" descr="C:\Users\123\Downloads\0001222.jpg"/>
          <p:cNvPicPr>
            <a:picLocks noChangeAspect="1" noChangeArrowheads="1"/>
          </p:cNvPicPr>
          <p:nvPr/>
        </p:nvPicPr>
        <p:blipFill>
          <a:blip r:embed="rId2"/>
          <a:srcRect b="56503"/>
          <a:stretch>
            <a:fillRect/>
          </a:stretch>
        </p:blipFill>
        <p:spPr bwMode="auto">
          <a:xfrm>
            <a:off x="4256689" y="1950273"/>
            <a:ext cx="15828578" cy="9733550"/>
          </a:xfrm>
          <a:prstGeom prst="rect">
            <a:avLst/>
          </a:prstGeom>
          <a:noFill/>
        </p:spPr>
      </p:pic>
      <p:graphicFrame>
        <p:nvGraphicFramePr>
          <p:cNvPr id="7" name="表格 6"/>
          <p:cNvGraphicFramePr>
            <a:graphicFrameLocks noGrp="1"/>
          </p:cNvGraphicFramePr>
          <p:nvPr/>
        </p:nvGraphicFramePr>
        <p:xfrm>
          <a:off x="1795463" y="11683823"/>
          <a:ext cx="18289804" cy="1326456"/>
        </p:xfrm>
        <a:graphic>
          <a:graphicData uri="http://schemas.openxmlformats.org/drawingml/2006/table">
            <a:tbl>
              <a:tblPr firstRow="1" bandRow="1">
                <a:tableStyleId>{5C22544A-7EE6-4342-B048-85BDC9FD1C3A}</a:tableStyleId>
              </a:tblPr>
              <a:tblGrid>
                <a:gridCol w="2934192">
                  <a:extLst>
                    <a:ext uri="{9D8B030D-6E8A-4147-A177-3AD203B41FA5}">
                      <a16:colId xmlns:a16="http://schemas.microsoft.com/office/drawing/2014/main" val="20000"/>
                    </a:ext>
                  </a:extLst>
                </a:gridCol>
                <a:gridCol w="5013435">
                  <a:extLst>
                    <a:ext uri="{9D8B030D-6E8A-4147-A177-3AD203B41FA5}">
                      <a16:colId xmlns:a16="http://schemas.microsoft.com/office/drawing/2014/main" val="20001"/>
                    </a:ext>
                  </a:extLst>
                </a:gridCol>
                <a:gridCol w="4887310">
                  <a:extLst>
                    <a:ext uri="{9D8B030D-6E8A-4147-A177-3AD203B41FA5}">
                      <a16:colId xmlns:a16="http://schemas.microsoft.com/office/drawing/2014/main" val="20002"/>
                    </a:ext>
                  </a:extLst>
                </a:gridCol>
                <a:gridCol w="5454867">
                  <a:extLst>
                    <a:ext uri="{9D8B030D-6E8A-4147-A177-3AD203B41FA5}">
                      <a16:colId xmlns:a16="http://schemas.microsoft.com/office/drawing/2014/main" val="20003"/>
                    </a:ext>
                  </a:extLst>
                </a:gridCol>
              </a:tblGrid>
              <a:tr h="6632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3200" dirty="0">
                          <a:solidFill>
                            <a:schemeClr val="tx1"/>
                          </a:solidFill>
                          <a:latin typeface="Microsoft JhengHei" pitchFamily="34" charset="-120"/>
                          <a:ea typeface="Microsoft JhengHei" pitchFamily="34" charset="-120"/>
                        </a:rPr>
                        <a:t>基礎技能要求</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tc>
                  <a:txBody>
                    <a:bodyPr/>
                    <a:lstStyle/>
                    <a:p>
                      <a:pPr algn="ctr"/>
                      <a:r>
                        <a:rPr lang="zh-TW" altLang="en-US" sz="3200" dirty="0">
                          <a:solidFill>
                            <a:schemeClr val="tx1"/>
                          </a:solidFill>
                          <a:latin typeface="Microsoft JhengHei" pitchFamily="34" charset="-120"/>
                          <a:ea typeface="Microsoft JhengHei" pitchFamily="34" charset="-120"/>
                        </a:rPr>
                        <a:t>無</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tc>
                  <a:txBody>
                    <a:bodyPr/>
                    <a:lstStyle/>
                    <a:p>
                      <a:pPr algn="ctr"/>
                      <a:r>
                        <a:rPr lang="zh-TW" altLang="en-US" sz="3200" dirty="0">
                          <a:solidFill>
                            <a:schemeClr val="tx1"/>
                          </a:solidFill>
                          <a:latin typeface="Microsoft JhengHei" pitchFamily="34" charset="-120"/>
                          <a:ea typeface="Microsoft JhengHei" pitchFamily="34" charset="-120"/>
                        </a:rPr>
                        <a:t>熟悉</a:t>
                      </a:r>
                      <a:r>
                        <a:rPr lang="en-US" altLang="zh-TW" sz="3200" dirty="0">
                          <a:solidFill>
                            <a:schemeClr val="tx1"/>
                          </a:solidFill>
                          <a:latin typeface="Microsoft JhengHei" pitchFamily="34" charset="-120"/>
                          <a:ea typeface="Microsoft JhengHei" pitchFamily="34" charset="-120"/>
                        </a:rPr>
                        <a:t>Level1</a:t>
                      </a:r>
                      <a:r>
                        <a:rPr lang="zh-TW" altLang="en-US" sz="3200" dirty="0">
                          <a:solidFill>
                            <a:schemeClr val="tx1"/>
                          </a:solidFill>
                          <a:latin typeface="Microsoft JhengHei" pitchFamily="34" charset="-120"/>
                          <a:ea typeface="Microsoft JhengHei" pitchFamily="34" charset="-120"/>
                        </a:rPr>
                        <a:t>內容</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tc>
                  <a:txBody>
                    <a:bodyPr/>
                    <a:lstStyle/>
                    <a:p>
                      <a:pPr algn="ctr"/>
                      <a:r>
                        <a:rPr lang="zh-TW" altLang="en-US" sz="3200" dirty="0">
                          <a:solidFill>
                            <a:schemeClr val="tx1"/>
                          </a:solidFill>
                          <a:latin typeface="Microsoft JhengHei" pitchFamily="34" charset="-120"/>
                          <a:ea typeface="Microsoft JhengHei" pitchFamily="34" charset="-120"/>
                        </a:rPr>
                        <a:t>具備</a:t>
                      </a:r>
                      <a:r>
                        <a:rPr lang="en-US" altLang="zh-TW" sz="3200" dirty="0">
                          <a:solidFill>
                            <a:schemeClr val="tx1"/>
                          </a:solidFill>
                          <a:latin typeface="Microsoft JhengHei" pitchFamily="34" charset="-120"/>
                          <a:ea typeface="Microsoft JhengHei" pitchFamily="34" charset="-120"/>
                        </a:rPr>
                        <a:t>Arduino/Python</a:t>
                      </a:r>
                      <a:r>
                        <a:rPr lang="zh-TW" altLang="en-US" sz="3200" dirty="0">
                          <a:solidFill>
                            <a:schemeClr val="tx1"/>
                          </a:solidFill>
                          <a:latin typeface="Microsoft JhengHei" pitchFamily="34" charset="-120"/>
                          <a:ea typeface="Microsoft JhengHei" pitchFamily="34" charset="-120"/>
                        </a:rPr>
                        <a:t>基礎</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extLst>
                  <a:ext uri="{0D108BD9-81ED-4DB2-BD59-A6C34878D82A}">
                    <a16:rowId xmlns:a16="http://schemas.microsoft.com/office/drawing/2014/main" val="10000"/>
                  </a:ext>
                </a:extLst>
              </a:tr>
              <a:tr h="6632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3200" dirty="0">
                          <a:solidFill>
                            <a:schemeClr val="tx1"/>
                          </a:solidFill>
                          <a:latin typeface="Microsoft JhengHei" pitchFamily="34" charset="-120"/>
                          <a:ea typeface="Microsoft JhengHei" pitchFamily="34" charset="-120"/>
                        </a:rPr>
                        <a:t>訓練時間</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tc>
                  <a:txBody>
                    <a:bodyPr/>
                    <a:lstStyle/>
                    <a:p>
                      <a:pPr algn="ctr"/>
                      <a:r>
                        <a:rPr lang="en-US" altLang="zh-TW" sz="3200" dirty="0">
                          <a:solidFill>
                            <a:schemeClr val="tx1"/>
                          </a:solidFill>
                          <a:latin typeface="Microsoft JhengHei" pitchFamily="34" charset="-120"/>
                          <a:ea typeface="Microsoft JhengHei" pitchFamily="34" charset="-120"/>
                        </a:rPr>
                        <a:t>2</a:t>
                      </a:r>
                      <a:r>
                        <a:rPr lang="zh-TW" altLang="en-US" sz="3200" dirty="0">
                          <a:solidFill>
                            <a:schemeClr val="tx1"/>
                          </a:solidFill>
                          <a:latin typeface="Microsoft JhengHei" pitchFamily="34" charset="-120"/>
                          <a:ea typeface="Microsoft JhengHei" pitchFamily="34" charset="-120"/>
                        </a:rPr>
                        <a:t>周</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tc>
                  <a:txBody>
                    <a:bodyPr/>
                    <a:lstStyle/>
                    <a:p>
                      <a:pPr algn="ctr"/>
                      <a:r>
                        <a:rPr lang="en-US" altLang="zh-TW" sz="3200" dirty="0">
                          <a:solidFill>
                            <a:schemeClr val="tx1"/>
                          </a:solidFill>
                          <a:latin typeface="Microsoft JhengHei" pitchFamily="34" charset="-120"/>
                          <a:ea typeface="Microsoft JhengHei" pitchFamily="34" charset="-120"/>
                        </a:rPr>
                        <a:t>3</a:t>
                      </a:r>
                      <a:r>
                        <a:rPr lang="zh-TW" altLang="en-US" sz="3200" dirty="0">
                          <a:solidFill>
                            <a:schemeClr val="tx1"/>
                          </a:solidFill>
                          <a:latin typeface="Microsoft JhengHei" pitchFamily="34" charset="-120"/>
                          <a:ea typeface="Microsoft JhengHei" pitchFamily="34" charset="-120"/>
                        </a:rPr>
                        <a:t>周</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tc>
                  <a:txBody>
                    <a:bodyPr/>
                    <a:lstStyle/>
                    <a:p>
                      <a:pPr algn="ctr"/>
                      <a:r>
                        <a:rPr lang="en-US" altLang="zh-TW" sz="3200" dirty="0">
                          <a:solidFill>
                            <a:schemeClr val="tx1"/>
                          </a:solidFill>
                          <a:latin typeface="Microsoft JhengHei" pitchFamily="34" charset="-120"/>
                          <a:ea typeface="Microsoft JhengHei" pitchFamily="34" charset="-120"/>
                        </a:rPr>
                        <a:t>3</a:t>
                      </a:r>
                      <a:r>
                        <a:rPr lang="zh-TW" altLang="en-US" sz="3200" dirty="0">
                          <a:solidFill>
                            <a:schemeClr val="tx1"/>
                          </a:solidFill>
                          <a:latin typeface="Microsoft JhengHei" pitchFamily="34" charset="-120"/>
                          <a:ea typeface="Microsoft JhengHei" pitchFamily="34" charset="-120"/>
                        </a:rPr>
                        <a:t>周</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8000" dirty="0"/>
              <a:t>人員訓練</a:t>
            </a:r>
          </a:p>
        </p:txBody>
      </p:sp>
      <p:pic>
        <p:nvPicPr>
          <p:cNvPr id="1026" name="Picture 2" descr="C:\Users\123\Downloads\0001222.jpg"/>
          <p:cNvPicPr>
            <a:picLocks noChangeAspect="1" noChangeArrowheads="1"/>
          </p:cNvPicPr>
          <p:nvPr/>
        </p:nvPicPr>
        <p:blipFill>
          <a:blip r:embed="rId2"/>
          <a:srcRect b="56503"/>
          <a:stretch>
            <a:fillRect/>
          </a:stretch>
        </p:blipFill>
        <p:spPr bwMode="auto">
          <a:xfrm>
            <a:off x="4256689" y="1950273"/>
            <a:ext cx="15828578" cy="9733550"/>
          </a:xfrm>
          <a:prstGeom prst="rect">
            <a:avLst/>
          </a:prstGeom>
          <a:noFill/>
        </p:spPr>
      </p:pic>
      <p:graphicFrame>
        <p:nvGraphicFramePr>
          <p:cNvPr id="7" name="表格 6"/>
          <p:cNvGraphicFramePr>
            <a:graphicFrameLocks noGrp="1"/>
          </p:cNvGraphicFramePr>
          <p:nvPr/>
        </p:nvGraphicFramePr>
        <p:xfrm>
          <a:off x="1795463" y="11683823"/>
          <a:ext cx="18289804" cy="1326456"/>
        </p:xfrm>
        <a:graphic>
          <a:graphicData uri="http://schemas.openxmlformats.org/drawingml/2006/table">
            <a:tbl>
              <a:tblPr firstRow="1" bandRow="1">
                <a:tableStyleId>{5C22544A-7EE6-4342-B048-85BDC9FD1C3A}</a:tableStyleId>
              </a:tblPr>
              <a:tblGrid>
                <a:gridCol w="2934192">
                  <a:extLst>
                    <a:ext uri="{9D8B030D-6E8A-4147-A177-3AD203B41FA5}">
                      <a16:colId xmlns:a16="http://schemas.microsoft.com/office/drawing/2014/main" val="20000"/>
                    </a:ext>
                  </a:extLst>
                </a:gridCol>
                <a:gridCol w="5013435">
                  <a:extLst>
                    <a:ext uri="{9D8B030D-6E8A-4147-A177-3AD203B41FA5}">
                      <a16:colId xmlns:a16="http://schemas.microsoft.com/office/drawing/2014/main" val="20001"/>
                    </a:ext>
                  </a:extLst>
                </a:gridCol>
                <a:gridCol w="4887310">
                  <a:extLst>
                    <a:ext uri="{9D8B030D-6E8A-4147-A177-3AD203B41FA5}">
                      <a16:colId xmlns:a16="http://schemas.microsoft.com/office/drawing/2014/main" val="20002"/>
                    </a:ext>
                  </a:extLst>
                </a:gridCol>
                <a:gridCol w="5454867">
                  <a:extLst>
                    <a:ext uri="{9D8B030D-6E8A-4147-A177-3AD203B41FA5}">
                      <a16:colId xmlns:a16="http://schemas.microsoft.com/office/drawing/2014/main" val="20003"/>
                    </a:ext>
                  </a:extLst>
                </a:gridCol>
              </a:tblGrid>
              <a:tr h="6632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3200" dirty="0">
                          <a:solidFill>
                            <a:schemeClr val="tx1"/>
                          </a:solidFill>
                          <a:latin typeface="Microsoft JhengHei" pitchFamily="34" charset="-120"/>
                          <a:ea typeface="Microsoft JhengHei" pitchFamily="34" charset="-120"/>
                        </a:rPr>
                        <a:t>基礎技能要求</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tc>
                  <a:txBody>
                    <a:bodyPr/>
                    <a:lstStyle/>
                    <a:p>
                      <a:pPr algn="ctr"/>
                      <a:r>
                        <a:rPr lang="zh-TW" altLang="en-US" sz="3200" dirty="0">
                          <a:solidFill>
                            <a:schemeClr val="tx1"/>
                          </a:solidFill>
                          <a:latin typeface="Microsoft JhengHei" pitchFamily="34" charset="-120"/>
                          <a:ea typeface="Microsoft JhengHei" pitchFamily="34" charset="-120"/>
                        </a:rPr>
                        <a:t>具備</a:t>
                      </a:r>
                      <a:r>
                        <a:rPr lang="en-US" altLang="zh-TW" sz="3200" dirty="0">
                          <a:solidFill>
                            <a:schemeClr val="tx1"/>
                          </a:solidFill>
                          <a:latin typeface="Microsoft JhengHei" pitchFamily="34" charset="-120"/>
                          <a:ea typeface="Microsoft JhengHei" pitchFamily="34" charset="-120"/>
                        </a:rPr>
                        <a:t>Azure</a:t>
                      </a:r>
                      <a:r>
                        <a:rPr lang="zh-TW" altLang="en-US" sz="3200" dirty="0">
                          <a:solidFill>
                            <a:schemeClr val="tx1"/>
                          </a:solidFill>
                          <a:latin typeface="Microsoft JhengHei" pitchFamily="34" charset="-120"/>
                          <a:ea typeface="Microsoft JhengHei" pitchFamily="34" charset="-120"/>
                        </a:rPr>
                        <a:t>基礎</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tc>
                  <a:txBody>
                    <a:bodyPr/>
                    <a:lstStyle/>
                    <a:p>
                      <a:pPr algn="ctr"/>
                      <a:r>
                        <a:rPr lang="zh-TW" altLang="en-US" sz="3200" dirty="0">
                          <a:solidFill>
                            <a:schemeClr val="tx1"/>
                          </a:solidFill>
                          <a:latin typeface="Microsoft JhengHei" pitchFamily="34" charset="-120"/>
                          <a:ea typeface="Microsoft JhengHei" pitchFamily="34" charset="-120"/>
                        </a:rPr>
                        <a:t>具備</a:t>
                      </a:r>
                      <a:r>
                        <a:rPr lang="en-US" altLang="zh-TW" sz="3200" dirty="0">
                          <a:solidFill>
                            <a:schemeClr val="tx1"/>
                          </a:solidFill>
                          <a:latin typeface="Microsoft JhengHei" pitchFamily="34" charset="-120"/>
                          <a:ea typeface="Microsoft JhengHei" pitchFamily="34" charset="-120"/>
                        </a:rPr>
                        <a:t>Tensor flow </a:t>
                      </a:r>
                      <a:r>
                        <a:rPr lang="zh-TW" altLang="en-US" sz="3200" dirty="0">
                          <a:solidFill>
                            <a:schemeClr val="tx1"/>
                          </a:solidFill>
                          <a:latin typeface="Microsoft JhengHei" pitchFamily="34" charset="-120"/>
                          <a:ea typeface="Microsoft JhengHei" pitchFamily="34" charset="-120"/>
                        </a:rPr>
                        <a:t>基礎</a:t>
                      </a: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tc>
                  <a:txBody>
                    <a:bodyPr/>
                    <a:lstStyle/>
                    <a:p>
                      <a:pPr algn="ctr"/>
                      <a:endParaRPr lang="zh-CN" altLang="en-US" sz="3200" dirty="0">
                        <a:solidFill>
                          <a:schemeClr val="tx1"/>
                        </a:solidFill>
                        <a:latin typeface="Microsoft JhengHei" pitchFamily="34" charset="-120"/>
                        <a:ea typeface="Microsoft JhengHei" pitchFamily="34" charset="-120"/>
                      </a:endParaRPr>
                    </a:p>
                  </a:txBody>
                  <a:tcPr>
                    <a:solidFill>
                      <a:srgbClr val="FFC000"/>
                    </a:solidFill>
                  </a:tcPr>
                </a:tc>
                <a:extLst>
                  <a:ext uri="{0D108BD9-81ED-4DB2-BD59-A6C34878D82A}">
                    <a16:rowId xmlns:a16="http://schemas.microsoft.com/office/drawing/2014/main" val="10000"/>
                  </a:ext>
                </a:extLst>
              </a:tr>
              <a:tr h="663228">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3200" dirty="0">
                          <a:solidFill>
                            <a:schemeClr val="tx1"/>
                          </a:solidFill>
                          <a:latin typeface="Microsoft JhengHei" pitchFamily="34" charset="-120"/>
                          <a:ea typeface="Microsoft JhengHei" pitchFamily="34" charset="-120"/>
                        </a:rPr>
                        <a:t>訓練時間</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tc>
                  <a:txBody>
                    <a:bodyPr/>
                    <a:lstStyle/>
                    <a:p>
                      <a:pPr algn="ctr"/>
                      <a:r>
                        <a:rPr lang="en-US" altLang="zh-TW" sz="3200" dirty="0">
                          <a:solidFill>
                            <a:schemeClr val="tx1"/>
                          </a:solidFill>
                          <a:latin typeface="Microsoft JhengHei" pitchFamily="34" charset="-120"/>
                          <a:ea typeface="Microsoft JhengHei" pitchFamily="34" charset="-120"/>
                        </a:rPr>
                        <a:t>4</a:t>
                      </a:r>
                      <a:r>
                        <a:rPr lang="zh-TW" altLang="en-US" sz="3200" dirty="0">
                          <a:solidFill>
                            <a:schemeClr val="tx1"/>
                          </a:solidFill>
                          <a:latin typeface="Microsoft JhengHei" pitchFamily="34" charset="-120"/>
                          <a:ea typeface="Microsoft JhengHei" pitchFamily="34" charset="-120"/>
                        </a:rPr>
                        <a:t>周</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tc>
                  <a:txBody>
                    <a:bodyPr/>
                    <a:lstStyle/>
                    <a:p>
                      <a:pPr algn="ctr"/>
                      <a:r>
                        <a:rPr lang="en-US" altLang="zh-TW" sz="3200" dirty="0">
                          <a:solidFill>
                            <a:schemeClr val="tx1"/>
                          </a:solidFill>
                          <a:latin typeface="Microsoft JhengHei" pitchFamily="34" charset="-120"/>
                          <a:ea typeface="Microsoft JhengHei" pitchFamily="34" charset="-120"/>
                        </a:rPr>
                        <a:t>4</a:t>
                      </a:r>
                      <a:r>
                        <a:rPr lang="zh-TW" altLang="en-US" sz="3200" dirty="0">
                          <a:solidFill>
                            <a:schemeClr val="tx1"/>
                          </a:solidFill>
                          <a:latin typeface="Microsoft JhengHei" pitchFamily="34" charset="-120"/>
                          <a:ea typeface="Microsoft JhengHei" pitchFamily="34" charset="-120"/>
                        </a:rPr>
                        <a:t>周</a:t>
                      </a: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tc>
                  <a:txBody>
                    <a:bodyPr/>
                    <a:lstStyle/>
                    <a:p>
                      <a:pPr algn="ctr"/>
                      <a:endParaRPr lang="zh-CN" altLang="en-US" sz="3200" dirty="0">
                        <a:solidFill>
                          <a:schemeClr val="tx1"/>
                        </a:solidFill>
                        <a:latin typeface="Microsoft JhengHei" pitchFamily="34" charset="-120"/>
                        <a:ea typeface="Microsoft JhengHei" pitchFamily="34" charset="-120"/>
                      </a:endParaRPr>
                    </a:p>
                  </a:txBody>
                  <a:tcPr>
                    <a:solidFill>
                      <a:srgbClr val="FFFFCC"/>
                    </a:solidFill>
                  </a:tcPr>
                </a:tc>
                <a:extLst>
                  <a:ext uri="{0D108BD9-81ED-4DB2-BD59-A6C34878D82A}">
                    <a16:rowId xmlns:a16="http://schemas.microsoft.com/office/drawing/2014/main" val="10001"/>
                  </a:ext>
                </a:extLst>
              </a:tr>
            </a:tbl>
          </a:graphicData>
        </a:graphic>
      </p:graphicFrame>
      <p:pic>
        <p:nvPicPr>
          <p:cNvPr id="1027" name="Picture 3" descr="C:\Users\123\Downloads\0001222.jpg"/>
          <p:cNvPicPr>
            <a:picLocks noChangeAspect="1" noChangeArrowheads="1"/>
          </p:cNvPicPr>
          <p:nvPr/>
        </p:nvPicPr>
        <p:blipFill>
          <a:blip r:embed="rId2"/>
          <a:srcRect t="43213" b="41452"/>
          <a:stretch>
            <a:fillRect/>
          </a:stretch>
        </p:blipFill>
        <p:spPr bwMode="auto">
          <a:xfrm>
            <a:off x="4256689" y="8279558"/>
            <a:ext cx="15828578" cy="343160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p:txBody>
          <a:bodyPr/>
          <a:lstStyle/>
          <a:p>
            <a:endParaRPr lang="zh-TW" altLang="en-US"/>
          </a:p>
        </p:txBody>
      </p:sp>
      <p:pic>
        <p:nvPicPr>
          <p:cNvPr id="1026" name="Picture 2" descr="大自然，孩子，鹅，小鸟，小男孩，鸭子壁纸,高清图片-壁纸吧"/>
          <p:cNvPicPr>
            <a:picLocks noChangeAspect="1" noChangeArrowheads="1"/>
          </p:cNvPicPr>
          <p:nvPr/>
        </p:nvPicPr>
        <p:blipFill>
          <a:blip r:embed="rId2">
            <a:lum/>
          </a:blip>
          <a:srcRect t="6900" b="8540"/>
          <a:stretch>
            <a:fillRect/>
          </a:stretch>
        </p:blipFill>
        <p:spPr bwMode="auto">
          <a:xfrm>
            <a:off x="0" y="0"/>
            <a:ext cx="24336460" cy="13716000"/>
          </a:xfrm>
          <a:prstGeom prst="rect">
            <a:avLst/>
          </a:prstGeom>
          <a:noFill/>
        </p:spPr>
      </p:pic>
      <p:pic>
        <p:nvPicPr>
          <p:cNvPr id="7" name="Picture 4" descr="pasted-image.pdf"/>
          <p:cNvPicPr>
            <a:picLocks noChangeAspect="1"/>
          </p:cNvPicPr>
          <p:nvPr/>
        </p:nvPicPr>
        <p:blipFill>
          <a:blip r:embed="rId3"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9" name="Oval 3"/>
          <p:cNvSpPr>
            <a:spLocks/>
          </p:cNvSpPr>
          <p:nvPr/>
        </p:nvSpPr>
        <p:spPr bwMode="auto">
          <a:xfrm>
            <a:off x="13549323" y="3492150"/>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10" name="Rectangle 5"/>
          <p:cNvSpPr>
            <a:spLocks/>
          </p:cNvSpPr>
          <p:nvPr/>
        </p:nvSpPr>
        <p:spPr bwMode="auto">
          <a:xfrm>
            <a:off x="13549323" y="5850004"/>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en-US"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rPr>
              <a:t>STEAM &amp; CS Education</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矩形 83"/>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sp>
        <p:nvSpPr>
          <p:cNvPr id="76" name="矩形 75"/>
          <p:cNvSpPr/>
          <p:nvPr/>
        </p:nvSpPr>
        <p:spPr>
          <a:xfrm>
            <a:off x="1235242" y="737320"/>
            <a:ext cx="9132628" cy="1323439"/>
          </a:xfrm>
          <a:prstGeom prst="rect">
            <a:avLst/>
          </a:prstGeom>
        </p:spPr>
        <p:txBody>
          <a:bodyPr wrap="none">
            <a:spAutoFit/>
          </a:bodyPr>
          <a:lstStyle/>
          <a:p>
            <a:pPr defTabSz="825500" fontAlgn="base" hangingPunct="0">
              <a:spcBef>
                <a:spcPct val="0"/>
              </a:spcBef>
              <a:spcAft>
                <a:spcPct val="0"/>
              </a:spcAft>
            </a:pPr>
            <a:r>
              <a:rPr lang="en-US" altLang="zh-TW" sz="8000" b="1" dirty="0">
                <a:solidFill>
                  <a:srgbClr val="333333"/>
                </a:solidFill>
                <a:latin typeface="微軟正黑體" pitchFamily="34" charset="-120"/>
                <a:ea typeface="微軟正黑體" pitchFamily="34" charset="-120"/>
                <a:sym typeface="Lato" pitchFamily="34" charset="0"/>
              </a:rPr>
              <a:t>STEM</a:t>
            </a:r>
            <a:r>
              <a:rPr lang="zh-TW" altLang="en-US" sz="8000" b="1" dirty="0">
                <a:solidFill>
                  <a:srgbClr val="333333"/>
                </a:solidFill>
                <a:latin typeface="微軟正黑體" pitchFamily="34" charset="-120"/>
                <a:ea typeface="微軟正黑體" pitchFamily="34" charset="-120"/>
                <a:sym typeface="Lato" pitchFamily="34" charset="0"/>
              </a:rPr>
              <a:t>教育政策導入</a:t>
            </a:r>
          </a:p>
        </p:txBody>
      </p:sp>
      <p:sp>
        <p:nvSpPr>
          <p:cNvPr id="60" name="文字方塊 59"/>
          <p:cNvSpPr txBox="1"/>
          <p:nvPr/>
        </p:nvSpPr>
        <p:spPr>
          <a:xfrm>
            <a:off x="10518430" y="7170754"/>
            <a:ext cx="14012716"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將科技領域加入十二年國教</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並發佈</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前導學校作業要點</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a:p>
            <a:pPr marL="360363" indent="-360363" defTabSz="825500" fontAlgn="base" hangingPunct="0">
              <a:spcBef>
                <a:spcPct val="0"/>
              </a:spcBef>
              <a:spcAft>
                <a:spcPct val="0"/>
              </a:spcAft>
              <a:buFont typeface="Arial" pitchFamily="34" charset="0"/>
              <a:buChar char="•"/>
            </a:pP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2016-2018</a:t>
            </a:r>
          </a:p>
          <a:p>
            <a:pPr marL="360363" indent="-360363" defTabSz="825500" fontAlgn="base" hangingPunct="0">
              <a:spcBef>
                <a:spcPct val="0"/>
              </a:spcBef>
              <a:spcAft>
                <a:spcPct val="0"/>
              </a:spcAft>
            </a:pP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由高中開始實施</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前導學校計劃</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&gt;, 2017</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擴大辦理並推廣至國中小</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2019 </a:t>
            </a:r>
          </a:p>
          <a:p>
            <a:pPr marL="360363" indent="-360363" defTabSz="825500" fontAlgn="base" hangingPunct="0">
              <a:spcBef>
                <a:spcPct val="0"/>
              </a:spcBef>
              <a:spcAft>
                <a:spcPct val="0"/>
              </a:spcAft>
            </a:pP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實施新版十二年國教</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加入科技領域</a:t>
            </a:r>
            <a:endPar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pic>
        <p:nvPicPr>
          <p:cNvPr id="2050" name="Picture 2" descr="https://vignette.wikia.nocookie.net/future/images/7/75/2000px-BlankMap-World6-Equirectangular.png/revision/latest?cb=20120412185450"/>
          <p:cNvPicPr>
            <a:picLocks noChangeAspect="1" noChangeArrowheads="1"/>
          </p:cNvPicPr>
          <p:nvPr/>
        </p:nvPicPr>
        <p:blipFill>
          <a:blip r:embed="rId3" cstate="print"/>
          <a:srcRect l="17382" b="16551"/>
          <a:stretch>
            <a:fillRect/>
          </a:stretch>
        </p:blipFill>
        <p:spPr bwMode="auto">
          <a:xfrm>
            <a:off x="819807" y="4483101"/>
            <a:ext cx="7907442" cy="5327650"/>
          </a:xfrm>
          <a:prstGeom prst="rect">
            <a:avLst/>
          </a:prstGeom>
          <a:ln>
            <a:noFill/>
          </a:ln>
          <a:effectLst>
            <a:softEdge rad="112500"/>
          </a:effectLst>
        </p:spPr>
      </p:pic>
      <p:sp>
        <p:nvSpPr>
          <p:cNvPr id="35" name="AutoShape 53"/>
          <p:cNvSpPr>
            <a:spLocks/>
          </p:cNvSpPr>
          <p:nvPr/>
        </p:nvSpPr>
        <p:spPr bwMode="auto">
          <a:xfrm>
            <a:off x="1991932" y="5911783"/>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4">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6" name="Line 1"/>
          <p:cNvSpPr>
            <a:spLocks noChangeShapeType="1"/>
          </p:cNvSpPr>
          <p:nvPr/>
        </p:nvSpPr>
        <p:spPr bwMode="auto">
          <a:xfrm flipH="1">
            <a:off x="9430194" y="3655410"/>
            <a:ext cx="0" cy="9042400"/>
          </a:xfrm>
          <a:prstGeom prst="line">
            <a:avLst/>
          </a:prstGeom>
          <a:noFill/>
          <a:ln w="63500" cap="flat" cmpd="sng">
            <a:solidFill>
              <a:srgbClr val="B7B7B7"/>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grpSp>
        <p:nvGrpSpPr>
          <p:cNvPr id="2" name="Group 4"/>
          <p:cNvGrpSpPr/>
          <p:nvPr/>
        </p:nvGrpSpPr>
        <p:grpSpPr>
          <a:xfrm>
            <a:off x="8738044" y="7567010"/>
            <a:ext cx="1374775" cy="1370013"/>
            <a:chOff x="6946900" y="8470900"/>
            <a:chExt cx="1374775" cy="1370013"/>
          </a:xfrm>
        </p:grpSpPr>
        <p:sp>
          <p:nvSpPr>
            <p:cNvPr id="38" name="AutoShape 13"/>
            <p:cNvSpPr>
              <a:spLocks/>
            </p:cNvSpPr>
            <p:nvPr/>
          </p:nvSpPr>
          <p:spPr bwMode="auto">
            <a:xfrm>
              <a:off x="6946900" y="84709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AutoShape 14"/>
            <p:cNvSpPr>
              <a:spLocks/>
            </p:cNvSpPr>
            <p:nvPr/>
          </p:nvSpPr>
          <p:spPr bwMode="auto">
            <a:xfrm>
              <a:off x="7459663" y="8763000"/>
              <a:ext cx="862012"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bg2">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0" name="AutoShape 15"/>
            <p:cNvSpPr>
              <a:spLocks/>
            </p:cNvSpPr>
            <p:nvPr/>
          </p:nvSpPr>
          <p:spPr bwMode="auto">
            <a:xfrm>
              <a:off x="7175500" y="86995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1" name="AutoShape 16"/>
            <p:cNvSpPr>
              <a:spLocks/>
            </p:cNvSpPr>
            <p:nvPr/>
          </p:nvSpPr>
          <p:spPr bwMode="auto">
            <a:xfrm>
              <a:off x="7175500" y="88892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a:solidFill>
                    <a:srgbClr val="FFFFFF"/>
                  </a:solidFill>
                  <a:latin typeface="Aleo" panose="020F0502020204030203" pitchFamily="34" charset="0"/>
                  <a:sym typeface="Aleo Regular" charset="0"/>
                </a:rPr>
                <a:t>台灣</a:t>
              </a:r>
              <a:endParaRPr lang="en-US" sz="6000" dirty="0">
                <a:solidFill>
                  <a:srgbClr val="333333"/>
                </a:solidFill>
                <a:sym typeface="Lato" pitchFamily="34" charset="0"/>
              </a:endParaRPr>
            </a:p>
          </p:txBody>
        </p:sp>
      </p:grpSp>
      <p:grpSp>
        <p:nvGrpSpPr>
          <p:cNvPr id="4" name="Group 2"/>
          <p:cNvGrpSpPr/>
          <p:nvPr/>
        </p:nvGrpSpPr>
        <p:grpSpPr>
          <a:xfrm>
            <a:off x="8738044" y="3649060"/>
            <a:ext cx="1374775" cy="1370013"/>
            <a:chOff x="6953250" y="3346450"/>
            <a:chExt cx="1374775" cy="1370013"/>
          </a:xfrm>
        </p:grpSpPr>
        <p:sp>
          <p:nvSpPr>
            <p:cNvPr id="48" name="AutoShape 11"/>
            <p:cNvSpPr>
              <a:spLocks/>
            </p:cNvSpPr>
            <p:nvPr/>
          </p:nvSpPr>
          <p:spPr bwMode="auto">
            <a:xfrm>
              <a:off x="6953250" y="334645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9" name="AutoShape 25"/>
            <p:cNvSpPr>
              <a:spLocks/>
            </p:cNvSpPr>
            <p:nvPr/>
          </p:nvSpPr>
          <p:spPr bwMode="auto">
            <a:xfrm>
              <a:off x="7467600" y="363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3">
                <a:lumMod val="75000"/>
                <a:alpha val="50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0" name="AutoShape 26"/>
            <p:cNvSpPr>
              <a:spLocks/>
            </p:cNvSpPr>
            <p:nvPr/>
          </p:nvSpPr>
          <p:spPr bwMode="auto">
            <a:xfrm>
              <a:off x="7181850" y="35814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7"/>
            <p:cNvSpPr>
              <a:spLocks/>
            </p:cNvSpPr>
            <p:nvPr/>
          </p:nvSpPr>
          <p:spPr bwMode="auto">
            <a:xfrm>
              <a:off x="7175500" y="376475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a:solidFill>
                    <a:srgbClr val="FFFFFF"/>
                  </a:solidFill>
                  <a:latin typeface="Aleo" panose="020F0502020204030203" pitchFamily="34" charset="0"/>
                  <a:sym typeface="Aleo Regular" charset="0"/>
                </a:rPr>
                <a:t>美國</a:t>
              </a:r>
              <a:endParaRPr lang="en-US" sz="6000" dirty="0">
                <a:solidFill>
                  <a:srgbClr val="333333"/>
                </a:solidFill>
                <a:sym typeface="Lato" pitchFamily="34" charset="0"/>
              </a:endParaRPr>
            </a:p>
          </p:txBody>
        </p:sp>
      </p:grpSp>
      <p:grpSp>
        <p:nvGrpSpPr>
          <p:cNvPr id="5" name="Group 5"/>
          <p:cNvGrpSpPr/>
          <p:nvPr/>
        </p:nvGrpSpPr>
        <p:grpSpPr>
          <a:xfrm>
            <a:off x="8734869" y="11126185"/>
            <a:ext cx="1381125" cy="1370013"/>
            <a:chOff x="6934200" y="11023600"/>
            <a:chExt cx="1381125" cy="1370013"/>
          </a:xfrm>
        </p:grpSpPr>
        <p:sp>
          <p:nvSpPr>
            <p:cNvPr id="53" name="AutoShape 17"/>
            <p:cNvSpPr>
              <a:spLocks/>
            </p:cNvSpPr>
            <p:nvPr/>
          </p:nvSpPr>
          <p:spPr bwMode="auto">
            <a:xfrm>
              <a:off x="6934200" y="110236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AutoShape 28"/>
            <p:cNvSpPr>
              <a:spLocks/>
            </p:cNvSpPr>
            <p:nvPr/>
          </p:nvSpPr>
          <p:spPr bwMode="auto">
            <a:xfrm>
              <a:off x="7454900" y="113157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1">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5" name="AutoShape 29"/>
            <p:cNvSpPr>
              <a:spLocks/>
            </p:cNvSpPr>
            <p:nvPr/>
          </p:nvSpPr>
          <p:spPr bwMode="auto">
            <a:xfrm>
              <a:off x="7162800" y="112522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6" name="AutoShape 30"/>
            <p:cNvSpPr>
              <a:spLocks/>
            </p:cNvSpPr>
            <p:nvPr/>
          </p:nvSpPr>
          <p:spPr bwMode="auto">
            <a:xfrm>
              <a:off x="7165975" y="114419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a:solidFill>
                    <a:srgbClr val="FFFFFF"/>
                  </a:solidFill>
                  <a:latin typeface="Aleo" panose="020F0502020204030203" pitchFamily="34" charset="0"/>
                  <a:sym typeface="Aleo Regular" charset="0"/>
                </a:rPr>
                <a:t>香港</a:t>
              </a:r>
              <a:endParaRPr lang="en-US" sz="6000" dirty="0">
                <a:solidFill>
                  <a:srgbClr val="333333"/>
                </a:solidFill>
                <a:sym typeface="Lato" pitchFamily="34" charset="0"/>
              </a:endParaRPr>
            </a:p>
          </p:txBody>
        </p:sp>
      </p:grpSp>
      <p:sp>
        <p:nvSpPr>
          <p:cNvPr id="57" name="文字方塊 56"/>
          <p:cNvSpPr txBox="1"/>
          <p:nvPr/>
        </p:nvSpPr>
        <p:spPr>
          <a:xfrm>
            <a:off x="10494364" y="3698161"/>
            <a:ext cx="14036782"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2006</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總統布希發表</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美國競爭力計畫</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開啟</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教育的投入</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2009</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總統歐巴馬</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教育創新十年計劃</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4</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億美元培養</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萬</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教師</a:t>
            </a:r>
            <a:endPar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2014 </a:t>
            </a:r>
          </a:p>
          <a:p>
            <a:pPr marL="360363" indent="-360363" defTabSz="825500" fontAlgn="base" hangingPunct="0">
              <a:spcBef>
                <a:spcPct val="0"/>
              </a:spcBef>
              <a:spcAft>
                <a:spcPct val="0"/>
              </a:spcAft>
            </a:pP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白宮</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人才培育國家整合策略</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4.5</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億美元建設中小學軟硬體</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59" name="文字方塊 58"/>
          <p:cNvSpPr txBox="1"/>
          <p:nvPr/>
        </p:nvSpPr>
        <p:spPr>
          <a:xfrm>
            <a:off x="10531380" y="11135312"/>
            <a:ext cx="12004417" cy="1815882"/>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    由政府資金方案補助小學教師發展</a:t>
            </a:r>
            <a:r>
              <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endParaRPr lang="en-US" altLang="zh-TW" sz="2800" dirty="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2017</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政府推動</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一筆過</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&gt;</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發展</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國中補助</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20</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國小補助</a:t>
            </a:r>
            <a:r>
              <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endParaRPr lang="en-US" altLang="zh-TW" sz="2800" dirty="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62" name="AutoShape 53"/>
          <p:cNvSpPr>
            <a:spLocks/>
          </p:cNvSpPr>
          <p:nvPr/>
        </p:nvSpPr>
        <p:spPr bwMode="auto">
          <a:xfrm>
            <a:off x="6916828" y="679409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tx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3" name="AutoShape 53"/>
          <p:cNvSpPr>
            <a:spLocks/>
          </p:cNvSpPr>
          <p:nvPr/>
        </p:nvSpPr>
        <p:spPr bwMode="auto">
          <a:xfrm>
            <a:off x="6550257" y="6802117"/>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6" name="Line 50"/>
          <p:cNvSpPr>
            <a:spLocks noChangeShapeType="1"/>
          </p:cNvSpPr>
          <p:nvPr/>
        </p:nvSpPr>
        <p:spPr bwMode="auto">
          <a:xfrm flipH="1" flipV="1">
            <a:off x="7066381" y="6969360"/>
            <a:ext cx="547531" cy="1575012"/>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7" name="Line 50"/>
          <p:cNvSpPr>
            <a:spLocks noChangeShapeType="1"/>
          </p:cNvSpPr>
          <p:nvPr/>
        </p:nvSpPr>
        <p:spPr bwMode="auto">
          <a:xfrm>
            <a:off x="7624708" y="8544372"/>
            <a:ext cx="772817" cy="0"/>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8" name="Line 50"/>
          <p:cNvSpPr>
            <a:spLocks noChangeShapeType="1"/>
          </p:cNvSpPr>
          <p:nvPr/>
        </p:nvSpPr>
        <p:spPr bwMode="auto">
          <a:xfrm flipH="1" flipV="1">
            <a:off x="6644113" y="6983008"/>
            <a:ext cx="1448070" cy="4973842"/>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9" name="Line 50"/>
          <p:cNvSpPr>
            <a:spLocks noChangeShapeType="1"/>
          </p:cNvSpPr>
          <p:nvPr/>
        </p:nvSpPr>
        <p:spPr bwMode="auto">
          <a:xfrm>
            <a:off x="8092183" y="11956850"/>
            <a:ext cx="635066" cy="0"/>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0" name="Line 50"/>
          <p:cNvSpPr>
            <a:spLocks noChangeShapeType="1"/>
          </p:cNvSpPr>
          <p:nvPr/>
        </p:nvSpPr>
        <p:spPr bwMode="auto">
          <a:xfrm flipH="1">
            <a:off x="2182432" y="4341400"/>
            <a:ext cx="1392342" cy="1570382"/>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1" name="Line 50"/>
          <p:cNvSpPr>
            <a:spLocks noChangeShapeType="1"/>
          </p:cNvSpPr>
          <p:nvPr/>
        </p:nvSpPr>
        <p:spPr bwMode="auto">
          <a:xfrm>
            <a:off x="3574774" y="4341400"/>
            <a:ext cx="5165651" cy="0"/>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cxnSp>
        <p:nvCxnSpPr>
          <p:cNvPr id="77" name="直線接點 76"/>
          <p:cNvCxnSpPr/>
          <p:nvPr/>
        </p:nvCxnSpPr>
        <p:spPr bwMode="auto">
          <a:xfrm flipH="1">
            <a:off x="8727250" y="6638136"/>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3" name="直線接點 82"/>
          <p:cNvCxnSpPr/>
          <p:nvPr/>
        </p:nvCxnSpPr>
        <p:spPr bwMode="auto">
          <a:xfrm flipH="1">
            <a:off x="8727249" y="10496550"/>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sp>
        <p:nvSpPr>
          <p:cNvPr id="85" name="文字方塊 84"/>
          <p:cNvSpPr txBox="1"/>
          <p:nvPr/>
        </p:nvSpPr>
        <p:spPr>
          <a:xfrm>
            <a:off x="13362208" y="1272116"/>
            <a:ext cx="10694313" cy="584775"/>
          </a:xfrm>
          <a:prstGeom prst="rect">
            <a:avLst/>
          </a:prstGeom>
          <a:noFill/>
        </p:spPr>
        <p:txBody>
          <a:bodyPr wrap="square" rtlCol="0">
            <a:spAutoFit/>
          </a:bodyPr>
          <a:lstStyle/>
          <a:p>
            <a:pPr defTabSz="825500" fontAlgn="base" hangingPunct="0">
              <a:spcBef>
                <a:spcPct val="0"/>
              </a:spcBef>
              <a:spcAft>
                <a:spcPct val="0"/>
              </a:spcAft>
            </a:pPr>
            <a:r>
              <a:rPr lang="en-US" altLang="zh-TW" sz="32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(STEM: Science; Technology; Engineering; Mathematics)</a:t>
            </a:r>
            <a:endParaRPr lang="zh-TW" altLang="en-US" sz="32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endParaRPr>
          </a:p>
        </p:txBody>
      </p:sp>
    </p:spTree>
    <p:extLst>
      <p:ext uri="{BB962C8B-B14F-4D97-AF65-F5344CB8AC3E}">
        <p14:creationId xmlns:p14="http://schemas.microsoft.com/office/powerpoint/2010/main" val="211639892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2032980874"/>
              </p:ext>
            </p:extLst>
          </p:nvPr>
        </p:nvGraphicFramePr>
        <p:xfrm>
          <a:off x="5738648" y="2774730"/>
          <a:ext cx="18137352" cy="8403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標題 11"/>
          <p:cNvSpPr>
            <a:spLocks noGrp="1"/>
          </p:cNvSpPr>
          <p:nvPr>
            <p:ph type="title"/>
          </p:nvPr>
        </p:nvSpPr>
        <p:spPr/>
        <p:txBody>
          <a:bodyPr/>
          <a:lstStyle/>
          <a:p>
            <a:r>
              <a:rPr lang="zh-TW" altLang="en-US" sz="9600" dirty="0">
                <a:latin typeface="微軟正黑體" pitchFamily="34" charset="-120"/>
                <a:ea typeface="微軟正黑體" pitchFamily="34" charset="-120"/>
              </a:rPr>
              <a:t>技術創新性</a:t>
            </a:r>
            <a:r>
              <a:rPr lang="en-US" altLang="zh-TW" sz="9600" dirty="0">
                <a:latin typeface="微軟正黑體" pitchFamily="34" charset="-120"/>
                <a:ea typeface="微軟正黑體" pitchFamily="34" charset="-120"/>
              </a:rPr>
              <a:t> – </a:t>
            </a:r>
            <a:r>
              <a:rPr lang="zh-TW" altLang="en-US" sz="9600" dirty="0">
                <a:latin typeface="微軟正黑體" pitchFamily="34" charset="-120"/>
                <a:ea typeface="微軟正黑體" pitchFamily="34" charset="-120"/>
              </a:rPr>
              <a:t>資訊科技教育</a:t>
            </a:r>
            <a:r>
              <a:rPr lang="en-US" altLang="zh-TW" sz="9600" dirty="0">
                <a:latin typeface="微軟正黑體" pitchFamily="34" charset="-120"/>
                <a:ea typeface="微軟正黑體" pitchFamily="34" charset="-120"/>
              </a:rPr>
              <a:t>+</a:t>
            </a:r>
            <a:r>
              <a:rPr lang="zh-TW" altLang="en-US" sz="9600" dirty="0">
                <a:latin typeface="微軟正黑體" pitchFamily="34" charset="-120"/>
                <a:ea typeface="微軟正黑體" pitchFamily="34" charset="-120"/>
              </a:rPr>
              <a:t>流程思考</a:t>
            </a:r>
          </a:p>
        </p:txBody>
      </p:sp>
      <p:pic>
        <p:nvPicPr>
          <p:cNvPr id="9" name="Picture 2"/>
          <p:cNvPicPr>
            <a:picLocks noChangeAspect="1" noChangeArrowheads="1"/>
          </p:cNvPicPr>
          <p:nvPr/>
        </p:nvPicPr>
        <p:blipFill>
          <a:blip r:embed="rId7" cstate="print"/>
          <a:srcRect r="49920"/>
          <a:stretch>
            <a:fillRect/>
          </a:stretch>
        </p:blipFill>
        <p:spPr bwMode="auto">
          <a:xfrm>
            <a:off x="19187352" y="6500810"/>
            <a:ext cx="4688648" cy="6141469"/>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p:blipFill>
        <p:spPr bwMode="auto">
          <a:xfrm>
            <a:off x="11193516" y="8034323"/>
            <a:ext cx="6758955" cy="4382265"/>
          </a:xfrm>
          <a:prstGeom prst="flowChartAlternateProcess">
            <a:avLst/>
          </a:prstGeom>
          <a:noFill/>
          <a:ln w="9525">
            <a:noFill/>
            <a:miter lim="800000"/>
            <a:headEnd/>
            <a:tailEnd/>
          </a:ln>
          <a:effectLst>
            <a:outerShdw blurRad="50800" dist="279400" dir="2700000" algn="tl" rotWithShape="0">
              <a:prstClr val="black">
                <a:alpha val="40000"/>
              </a:prstClr>
            </a:outerShdw>
          </a:effectLst>
        </p:spPr>
      </p:pic>
      <p:pic>
        <p:nvPicPr>
          <p:cNvPr id="16386" name="Picture 2" descr="ãscratchãçåçæå°çµæ"/>
          <p:cNvPicPr>
            <a:picLocks noChangeAspect="1" noChangeArrowheads="1"/>
          </p:cNvPicPr>
          <p:nvPr/>
        </p:nvPicPr>
        <p:blipFill>
          <a:blip r:embed="rId9" cstate="print"/>
          <a:srcRect/>
          <a:stretch>
            <a:fillRect/>
          </a:stretch>
        </p:blipFill>
        <p:spPr bwMode="auto">
          <a:xfrm>
            <a:off x="7553507" y="8768653"/>
            <a:ext cx="2631818" cy="4066011"/>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sp>
        <p:nvSpPr>
          <p:cNvPr id="11" name="文字方塊 10">
            <a:extLst>
              <a:ext uri="{FF2B5EF4-FFF2-40B4-BE49-F238E27FC236}">
                <a16:creationId xmlns:a16="http://schemas.microsoft.com/office/drawing/2014/main" id="{381D8C30-F236-C042-A369-C686FD8A1D0B}"/>
              </a:ext>
            </a:extLst>
          </p:cNvPr>
          <p:cNvSpPr txBox="1"/>
          <p:nvPr/>
        </p:nvSpPr>
        <p:spPr>
          <a:xfrm>
            <a:off x="10715836" y="12834664"/>
            <a:ext cx="2952328" cy="646331"/>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3600" dirty="0">
                <a:solidFill>
                  <a:srgbClr val="333333"/>
                </a:solidFill>
                <a:latin typeface="Lato" pitchFamily="34" charset="0"/>
                <a:sym typeface="Lato" pitchFamily="34" charset="0"/>
              </a:rPr>
              <a:t>6</a:t>
            </a:r>
            <a:endParaRPr kumimoji="1" lang="zh-TW" altLang="en-US" sz="4400" dirty="0">
              <a:solidFill>
                <a:srgbClr val="333333"/>
              </a:solidFill>
              <a:latin typeface="Lato" pitchFamily="34" charset="0"/>
              <a:sym typeface="Lato" pitchFamily="34" charset="0"/>
            </a:endParaRPr>
          </a:p>
        </p:txBody>
      </p:sp>
      <p:pic>
        <p:nvPicPr>
          <p:cNvPr id="8" name="Picture 2" descr="C:\Users\user\Downloads\P22.JPG"/>
          <p:cNvPicPr>
            <a:picLocks noChangeAspect="1" noChangeArrowheads="1"/>
          </p:cNvPicPr>
          <p:nvPr/>
        </p:nvPicPr>
        <p:blipFill>
          <a:blip r:embed="rId10" cstate="print">
            <a:lum contrast="20000"/>
          </a:blip>
          <a:srcRect/>
          <a:stretch>
            <a:fillRect/>
          </a:stretch>
        </p:blipFill>
        <p:spPr bwMode="auto">
          <a:xfrm>
            <a:off x="1047672" y="3042228"/>
            <a:ext cx="5595531" cy="3286148"/>
          </a:xfrm>
          <a:prstGeom prst="rect">
            <a:avLst/>
          </a:prstGeom>
          <a:noFill/>
        </p:spPr>
      </p:pic>
      <p:sp>
        <p:nvSpPr>
          <p:cNvPr id="13" name="矩形 12"/>
          <p:cNvSpPr/>
          <p:nvPr/>
        </p:nvSpPr>
        <p:spPr>
          <a:xfrm>
            <a:off x="904796" y="6185500"/>
            <a:ext cx="7215238" cy="1384995"/>
          </a:xfrm>
          <a:prstGeom prst="rect">
            <a:avLst/>
          </a:prstGeom>
        </p:spPr>
        <p:txBody>
          <a:bodyPr wrap="square">
            <a:spAutoFit/>
          </a:bodyPr>
          <a:lstStyle/>
          <a:p>
            <a:pPr defTabSz="825500" fontAlgn="base" hangingPunct="0">
              <a:spcBef>
                <a:spcPct val="0"/>
              </a:spcBef>
              <a:spcAft>
                <a:spcPct val="0"/>
              </a:spcAft>
            </a:pPr>
            <a:r>
              <a:rPr lang="zh-TW" altLang="en-US" sz="2800" b="1" dirty="0">
                <a:solidFill>
                  <a:srgbClr val="A7A7A7">
                    <a:lumMod val="50000"/>
                  </a:srgbClr>
                </a:solidFill>
                <a:latin typeface="微軟正黑體" pitchFamily="34" charset="-120"/>
                <a:ea typeface="微軟正黑體" pitchFamily="34" charset="-120"/>
                <a:sym typeface="Lato" pitchFamily="34" charset="0"/>
              </a:rPr>
              <a:t>專利 </a:t>
            </a:r>
            <a:r>
              <a:rPr lang="en-US" altLang="zh-TW" sz="2800" b="1" dirty="0">
                <a:solidFill>
                  <a:srgbClr val="A7A7A7">
                    <a:lumMod val="50000"/>
                  </a:srgbClr>
                </a:solidFill>
                <a:latin typeface="微軟正黑體" pitchFamily="34" charset="-120"/>
                <a:ea typeface="微軟正黑體" pitchFamily="34" charset="-120"/>
                <a:sym typeface="Lato" pitchFamily="34" charset="0"/>
              </a:rPr>
              <a:t>Patent</a:t>
            </a:r>
            <a:endParaRPr lang="en-US" sz="2800" dirty="0">
              <a:solidFill>
                <a:srgbClr val="333333"/>
              </a:solidFill>
              <a:latin typeface="Lato" pitchFamily="34" charset="0"/>
              <a:sym typeface="Lato" pitchFamily="34" charset="0"/>
              <a:hlinkClick r:id="rId11"/>
            </a:endParaRPr>
          </a:p>
          <a:p>
            <a:pPr defTabSz="825500" fontAlgn="base" hangingPunct="0">
              <a:spcBef>
                <a:spcPct val="0"/>
              </a:spcBef>
              <a:spcAft>
                <a:spcPct val="0"/>
              </a:spcAft>
            </a:pPr>
            <a:r>
              <a:rPr lang="en-US" sz="2800" dirty="0">
                <a:solidFill>
                  <a:srgbClr val="333333"/>
                </a:solidFill>
                <a:latin typeface="Lato" pitchFamily="34" charset="0"/>
                <a:sym typeface="Lato" pitchFamily="34" charset="0"/>
                <a:hlinkClick r:id="rId11"/>
              </a:rPr>
              <a:t>D201065</a:t>
            </a:r>
            <a:r>
              <a:rPr lang="zh-TW" altLang="en-US" sz="2800" b="1" dirty="0">
                <a:solidFill>
                  <a:srgbClr val="A7A7A7">
                    <a:lumMod val="50000"/>
                  </a:srgbClr>
                </a:solidFill>
                <a:latin typeface="微軟正黑體" pitchFamily="34" charset="-120"/>
                <a:ea typeface="微軟正黑體" pitchFamily="34" charset="-120"/>
                <a:sym typeface="Lato" pitchFamily="34" charset="0"/>
              </a:rPr>
              <a:t> 顯示螢幕之圖形化使用者介面</a:t>
            </a:r>
            <a:endParaRPr lang="en-US" altLang="zh-TW" sz="2800" b="1" dirty="0">
              <a:solidFill>
                <a:srgbClr val="A7A7A7">
                  <a:lumMod val="50000"/>
                </a:srgbClr>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en-US" sz="2800" u="sng" dirty="0">
                <a:solidFill>
                  <a:srgbClr val="333333"/>
                </a:solidFill>
                <a:latin typeface="Lato" pitchFamily="34" charset="0"/>
                <a:sym typeface="Lato" pitchFamily="34" charset="0"/>
                <a:hlinkClick r:id="rId12"/>
              </a:rPr>
              <a:t>M578060</a:t>
            </a:r>
            <a:r>
              <a:rPr lang="en-US" sz="2800" u="sng" dirty="0">
                <a:solidFill>
                  <a:srgbClr val="333333"/>
                </a:solidFill>
                <a:latin typeface="Lato" pitchFamily="34" charset="0"/>
                <a:sym typeface="Lato" pitchFamily="34" charset="0"/>
              </a:rPr>
              <a:t> </a:t>
            </a:r>
            <a:r>
              <a:rPr lang="zh-TW" altLang="en-US" sz="2800" b="1" dirty="0">
                <a:solidFill>
                  <a:srgbClr val="A7A7A7">
                    <a:lumMod val="50000"/>
                  </a:srgbClr>
                </a:solidFill>
                <a:latin typeface="微軟正黑體" pitchFamily="34" charset="-120"/>
                <a:ea typeface="微軟正黑體" pitchFamily="34" charset="-120"/>
                <a:sym typeface="Lato" pitchFamily="34" charset="0"/>
              </a:rPr>
              <a:t>電路防呆擴充板</a:t>
            </a:r>
          </a:p>
        </p:txBody>
      </p:sp>
      <p:pic>
        <p:nvPicPr>
          <p:cNvPr id="14" name="Picture 3" descr="C:\Users\123\Downloads\926 創博會銀牌_201001.jpg"/>
          <p:cNvPicPr>
            <a:picLocks noChangeAspect="1" noChangeArrowheads="1"/>
          </p:cNvPicPr>
          <p:nvPr/>
        </p:nvPicPr>
        <p:blipFill>
          <a:blip r:embed="rId13" cstate="print"/>
          <a:srcRect/>
          <a:stretch>
            <a:fillRect/>
          </a:stretch>
        </p:blipFill>
        <p:spPr bwMode="auto">
          <a:xfrm>
            <a:off x="1047672" y="8072447"/>
            <a:ext cx="5500726" cy="4127872"/>
          </a:xfrm>
          <a:prstGeom prst="rect">
            <a:avLst/>
          </a:prstGeom>
          <a:noFill/>
        </p:spPr>
      </p:pic>
      <p:sp>
        <p:nvSpPr>
          <p:cNvPr id="15" name="矩形 14"/>
          <p:cNvSpPr/>
          <p:nvPr/>
        </p:nvSpPr>
        <p:spPr>
          <a:xfrm>
            <a:off x="904796" y="12287288"/>
            <a:ext cx="5942652" cy="954107"/>
          </a:xfrm>
          <a:prstGeom prst="rect">
            <a:avLst/>
          </a:prstGeom>
        </p:spPr>
        <p:txBody>
          <a:bodyPr wrap="none">
            <a:spAutoFit/>
          </a:bodyPr>
          <a:lstStyle/>
          <a:p>
            <a:pPr algn="ctr" defTabSz="825500" fontAlgn="base" hangingPunct="0">
              <a:spcBef>
                <a:spcPct val="0"/>
              </a:spcBef>
              <a:spcAft>
                <a:spcPct val="0"/>
              </a:spcAft>
            </a:pPr>
            <a:r>
              <a:rPr lang="zh-TW" altLang="en-US" sz="2800" b="1" dirty="0">
                <a:solidFill>
                  <a:srgbClr val="4C4C4C"/>
                </a:solidFill>
                <a:latin typeface="Microsoft JhengHei"/>
                <a:ea typeface="Microsoft JhengHei"/>
                <a:sym typeface="Lato" pitchFamily="34" charset="0"/>
              </a:rPr>
              <a:t>榮獲</a:t>
            </a:r>
            <a:r>
              <a:rPr lang="en-US" altLang="zh-TW" sz="2800" b="1" dirty="0">
                <a:solidFill>
                  <a:srgbClr val="4C4C4C"/>
                </a:solidFill>
                <a:latin typeface="Microsoft JhengHei"/>
                <a:ea typeface="Microsoft JhengHei"/>
                <a:sym typeface="Lato" pitchFamily="34" charset="0"/>
              </a:rPr>
              <a:t>2020</a:t>
            </a:r>
            <a:r>
              <a:rPr lang="zh-TW" altLang="en-US" sz="2800" b="1" dirty="0">
                <a:solidFill>
                  <a:srgbClr val="4C4C4C"/>
                </a:solidFill>
                <a:latin typeface="Microsoft JhengHei"/>
                <a:ea typeface="Microsoft JhengHei"/>
                <a:sym typeface="Lato" pitchFamily="34" charset="0"/>
              </a:rPr>
              <a:t> 台灣創新技術博覽會</a:t>
            </a:r>
            <a:r>
              <a:rPr lang="en-US" altLang="zh-TW" sz="2800" b="1" dirty="0">
                <a:solidFill>
                  <a:srgbClr val="4C4C4C"/>
                </a:solidFill>
                <a:latin typeface="Microsoft JhengHei"/>
                <a:ea typeface="Microsoft JhengHei"/>
                <a:sym typeface="Lato" pitchFamily="34" charset="0"/>
              </a:rPr>
              <a:t>(TIE)</a:t>
            </a:r>
            <a:r>
              <a:rPr lang="zh-TW" altLang="en-US" sz="2800" b="1" dirty="0">
                <a:solidFill>
                  <a:srgbClr val="4C4C4C"/>
                </a:solidFill>
                <a:latin typeface="Microsoft JhengHei"/>
                <a:ea typeface="Microsoft JhengHei"/>
                <a:sym typeface="Lato" pitchFamily="34" charset="0"/>
              </a:rPr>
              <a:t> </a:t>
            </a:r>
            <a:endParaRPr lang="en-US" altLang="zh-TW" sz="2800" b="1"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zh-TW" altLang="en-US" sz="2800" b="1" dirty="0">
                <a:solidFill>
                  <a:srgbClr val="4C4C4C"/>
                </a:solidFill>
                <a:latin typeface="Microsoft JhengHei"/>
                <a:ea typeface="Microsoft JhengHei"/>
                <a:sym typeface="Lato" pitchFamily="34" charset="0"/>
              </a:rPr>
              <a:t>發明競賽銀牌獎</a:t>
            </a:r>
            <a:endParaRPr lang="zh-TW" altLang="en-US" sz="2800" dirty="0">
              <a:solidFill>
                <a:srgbClr val="333333"/>
              </a:solidFill>
              <a:latin typeface="Lato" pitchFamily="34" charset="0"/>
              <a:sym typeface="Lato"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3"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2"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拓可思的特色</a:t>
            </a:r>
            <a:endParaRPr lang="en-US" altLang="zh-CN" sz="4000" dirty="0">
              <a:solidFill>
                <a:srgbClr val="4C4C4C"/>
              </a:solidFill>
              <a:latin typeface="Microsoft JhengHei"/>
              <a:ea typeface="Microsoft JhengHei"/>
            </a:endParaRPr>
          </a:p>
          <a:p>
            <a:r>
              <a:rPr lang="zh-TW" altLang="en-US" sz="9600" b="1" dirty="0">
                <a:solidFill>
                  <a:srgbClr val="4C4C4C"/>
                </a:solidFill>
                <a:latin typeface="Microsoft JhengHei"/>
                <a:ea typeface="Microsoft JhengHei"/>
              </a:rPr>
              <a:t>把程式碼放進思考流程</a:t>
            </a:r>
            <a:endParaRPr lang="en-US" altLang="zh-CN" sz="9600" b="1" dirty="0">
              <a:solidFill>
                <a:srgbClr val="4C4C4C"/>
              </a:solidFill>
              <a:latin typeface="Microsoft JhengHei"/>
              <a:ea typeface="Microsoft JhengHei"/>
            </a:endParaRPr>
          </a:p>
        </p:txBody>
      </p:sp>
      <p:pic>
        <p:nvPicPr>
          <p:cNvPr id="2050" name="Picture 2"/>
          <p:cNvPicPr>
            <a:picLocks noChangeAspect="1" noChangeArrowheads="1"/>
          </p:cNvPicPr>
          <p:nvPr/>
        </p:nvPicPr>
        <p:blipFill>
          <a:blip r:embed="rId3"/>
          <a:srcRect/>
          <a:stretch>
            <a:fillRect/>
          </a:stretch>
        </p:blipFill>
        <p:spPr bwMode="auto">
          <a:xfrm>
            <a:off x="1149351" y="3771900"/>
            <a:ext cx="16760878" cy="915924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9976952" y="3200401"/>
            <a:ext cx="4916516" cy="2616414"/>
          </a:xfrm>
          <a:prstGeom prst="rect">
            <a:avLst/>
          </a:prstGeom>
          <a:noFill/>
          <a:ln w="9525">
            <a:solidFill>
              <a:schemeClr val="bg1">
                <a:lumMod val="75000"/>
              </a:schemeClr>
            </a:solidFill>
            <a:miter lim="800000"/>
            <a:headEnd/>
            <a:tailEnd/>
          </a:ln>
          <a:effec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2689672" y="6241401"/>
            <a:ext cx="4929320" cy="890050"/>
          </a:xfrm>
          <a:prstGeom prst="rect">
            <a:avLst/>
          </a:prstGeom>
          <a:noFill/>
          <a:ln w="9525">
            <a:solidFill>
              <a:schemeClr val="bg1">
                <a:lumMod val="75000"/>
              </a:schemeClr>
            </a:solidFill>
            <a:miter lim="800000"/>
            <a:headEnd/>
            <a:tailEnd/>
          </a:ln>
          <a:effectLst/>
        </p:spPr>
      </p:pic>
      <p:pic>
        <p:nvPicPr>
          <p:cNvPr id="2054" name="Picture 6"/>
          <p:cNvPicPr>
            <a:picLocks noChangeAspect="1" noChangeArrowheads="1"/>
          </p:cNvPicPr>
          <p:nvPr/>
        </p:nvPicPr>
        <p:blipFill>
          <a:blip r:embed="rId6"/>
          <a:srcRect/>
          <a:stretch>
            <a:fillRect/>
          </a:stretch>
        </p:blipFill>
        <p:spPr bwMode="auto">
          <a:xfrm>
            <a:off x="3840993" y="11558510"/>
            <a:ext cx="4967730" cy="1241932"/>
          </a:xfrm>
          <a:prstGeom prst="rect">
            <a:avLst/>
          </a:prstGeom>
          <a:noFill/>
          <a:ln w="9525">
            <a:solidFill>
              <a:schemeClr val="bg1">
                <a:lumMod val="75000"/>
              </a:schemeClr>
            </a:solidFill>
            <a:miter lim="800000"/>
            <a:headEnd/>
            <a:tailEnd/>
          </a:ln>
          <a:effectLst/>
        </p:spPr>
      </p:pic>
      <p:pic>
        <p:nvPicPr>
          <p:cNvPr id="2055" name="Picture 7"/>
          <p:cNvPicPr>
            <a:picLocks noChangeAspect="1" noChangeArrowheads="1"/>
          </p:cNvPicPr>
          <p:nvPr/>
        </p:nvPicPr>
        <p:blipFill>
          <a:blip r:embed="rId7"/>
          <a:srcRect/>
          <a:stretch>
            <a:fillRect/>
          </a:stretch>
        </p:blipFill>
        <p:spPr bwMode="auto">
          <a:xfrm>
            <a:off x="18396002" y="1921511"/>
            <a:ext cx="4942124" cy="5249406"/>
          </a:xfrm>
          <a:prstGeom prst="rect">
            <a:avLst/>
          </a:prstGeom>
          <a:noFill/>
          <a:ln w="9525">
            <a:solidFill>
              <a:schemeClr val="bg1">
                <a:lumMod val="75000"/>
              </a:schemeClr>
            </a:solidFill>
            <a:miter lim="800000"/>
            <a:headEnd/>
            <a:tailEnd/>
          </a:ln>
          <a:effectLst/>
        </p:spPr>
      </p:pic>
      <p:pic>
        <p:nvPicPr>
          <p:cNvPr id="2056" name="Picture 8"/>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8365522" y="7804236"/>
            <a:ext cx="4929320" cy="5383336"/>
          </a:xfrm>
          <a:prstGeom prst="rect">
            <a:avLst/>
          </a:prstGeom>
          <a:noFill/>
          <a:ln w="9525">
            <a:solidFill>
              <a:schemeClr val="bg1">
                <a:lumMod val="75000"/>
              </a:schemeClr>
            </a:solidFill>
            <a:miter lim="800000"/>
            <a:headEnd/>
            <a:tailEnd/>
          </a:ln>
          <a:effectLst/>
        </p:spPr>
      </p:pic>
      <p:cxnSp>
        <p:nvCxnSpPr>
          <p:cNvPr id="19" name="肘形接點 18"/>
          <p:cNvCxnSpPr>
            <a:stCxn id="2051" idx="1"/>
          </p:cNvCxnSpPr>
          <p:nvPr/>
        </p:nvCxnSpPr>
        <p:spPr>
          <a:xfrm rot="10800000" flipV="1">
            <a:off x="8229604" y="4508609"/>
            <a:ext cx="1747348" cy="2696582"/>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直線單箭頭接點 24"/>
          <p:cNvCxnSpPr/>
          <p:nvPr/>
        </p:nvCxnSpPr>
        <p:spPr>
          <a:xfrm rot="10800000">
            <a:off x="12222482" y="6900388"/>
            <a:ext cx="467192"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肘形接點 26"/>
          <p:cNvCxnSpPr>
            <a:stCxn id="2055" idx="2"/>
            <a:endCxn id="33" idx="0"/>
          </p:cNvCxnSpPr>
          <p:nvPr/>
        </p:nvCxnSpPr>
        <p:spPr>
          <a:xfrm rot="5400000">
            <a:off x="17030885" y="5033500"/>
            <a:ext cx="1698766" cy="5973596"/>
          </a:xfrm>
          <a:prstGeom prst="bentConnector3">
            <a:avLst>
              <a:gd name="adj1" fmla="val 15909"/>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3" name="矩形 32"/>
          <p:cNvSpPr/>
          <p:nvPr/>
        </p:nvSpPr>
        <p:spPr>
          <a:xfrm>
            <a:off x="14299108" y="8869680"/>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cxnSp>
        <p:nvCxnSpPr>
          <p:cNvPr id="40" name="肘形接點 39"/>
          <p:cNvCxnSpPr>
            <a:stCxn id="2056" idx="1"/>
          </p:cNvCxnSpPr>
          <p:nvPr/>
        </p:nvCxnSpPr>
        <p:spPr>
          <a:xfrm rot="10800000" flipV="1">
            <a:off x="16276321" y="10495904"/>
            <a:ext cx="2089202" cy="65977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肘形接點 42"/>
          <p:cNvCxnSpPr>
            <a:stCxn id="2054" idx="0"/>
            <a:endCxn id="44" idx="2"/>
          </p:cNvCxnSpPr>
          <p:nvPr/>
        </p:nvCxnSpPr>
        <p:spPr>
          <a:xfrm rot="5400000" flipH="1" flipV="1">
            <a:off x="6961515" y="10366625"/>
            <a:ext cx="555230" cy="182854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矩形 43"/>
          <p:cNvSpPr/>
          <p:nvPr/>
        </p:nvSpPr>
        <p:spPr>
          <a:xfrm>
            <a:off x="7559042" y="10698482"/>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sp>
        <p:nvSpPr>
          <p:cNvPr id="4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2" name="矩形 1">
            <a:extLst>
              <a:ext uri="{FF2B5EF4-FFF2-40B4-BE49-F238E27FC236}">
                <a16:creationId xmlns:a16="http://schemas.microsoft.com/office/drawing/2014/main" id="{4CAB6A61-1C2F-4525-B708-EB25D56A3AB7}"/>
              </a:ext>
            </a:extLst>
          </p:cNvPr>
          <p:cNvSpPr/>
          <p:nvPr/>
        </p:nvSpPr>
        <p:spPr>
          <a:xfrm>
            <a:off x="18269340" y="1772816"/>
            <a:ext cx="5243804" cy="5542384"/>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1" name="矩形 20">
            <a:extLst>
              <a:ext uri="{FF2B5EF4-FFF2-40B4-BE49-F238E27FC236}">
                <a16:creationId xmlns:a16="http://schemas.microsoft.com/office/drawing/2014/main" id="{78224728-D1ED-4361-9AA9-665F3BD54806}"/>
              </a:ext>
            </a:extLst>
          </p:cNvPr>
          <p:cNvSpPr/>
          <p:nvPr/>
        </p:nvSpPr>
        <p:spPr>
          <a:xfrm>
            <a:off x="9834466" y="3060440"/>
            <a:ext cx="5243804" cy="289249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2" name="矩形 21">
            <a:extLst>
              <a:ext uri="{FF2B5EF4-FFF2-40B4-BE49-F238E27FC236}">
                <a16:creationId xmlns:a16="http://schemas.microsoft.com/office/drawing/2014/main" id="{898BB5B1-6F61-4478-8271-6C5B80DBBD16}"/>
              </a:ext>
            </a:extLst>
          </p:cNvPr>
          <p:cNvSpPr/>
          <p:nvPr/>
        </p:nvSpPr>
        <p:spPr>
          <a:xfrm>
            <a:off x="3676262" y="11383349"/>
            <a:ext cx="5243804" cy="160486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3" name="矩形 22">
            <a:extLst>
              <a:ext uri="{FF2B5EF4-FFF2-40B4-BE49-F238E27FC236}">
                <a16:creationId xmlns:a16="http://schemas.microsoft.com/office/drawing/2014/main" id="{6FD33576-9AF5-4E0B-8617-50F2B117539E}"/>
              </a:ext>
            </a:extLst>
          </p:cNvPr>
          <p:cNvSpPr/>
          <p:nvPr/>
        </p:nvSpPr>
        <p:spPr>
          <a:xfrm>
            <a:off x="18250678" y="7669762"/>
            <a:ext cx="5243804" cy="565435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4" name="矩形 23">
            <a:extLst>
              <a:ext uri="{FF2B5EF4-FFF2-40B4-BE49-F238E27FC236}">
                <a16:creationId xmlns:a16="http://schemas.microsoft.com/office/drawing/2014/main" id="{DFF46FDB-ECD5-4260-B7A5-D06A386A8CCC}"/>
              </a:ext>
            </a:extLst>
          </p:cNvPr>
          <p:cNvSpPr/>
          <p:nvPr/>
        </p:nvSpPr>
        <p:spPr>
          <a:xfrm>
            <a:off x="12540342" y="6102220"/>
            <a:ext cx="5243804" cy="1212980"/>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群組 19"/>
          <p:cNvGrpSpPr/>
          <p:nvPr/>
        </p:nvGrpSpPr>
        <p:grpSpPr>
          <a:xfrm>
            <a:off x="713058" y="3626068"/>
            <a:ext cx="16136751" cy="9377179"/>
            <a:chOff x="2088187" y="2105472"/>
            <a:chExt cx="20400957" cy="10897776"/>
          </a:xfrm>
        </p:grpSpPr>
        <p:pic>
          <p:nvPicPr>
            <p:cNvPr id="2050" name="Picture 2"/>
            <p:cNvPicPr>
              <a:picLocks noChangeAspect="1" noChangeArrowheads="1"/>
            </p:cNvPicPr>
            <p:nvPr/>
          </p:nvPicPr>
          <p:blipFill>
            <a:blip r:embed="rId2" cstate="print"/>
            <a:srcRect/>
            <a:stretch>
              <a:fillRect/>
            </a:stretch>
          </p:blipFill>
          <p:spPr bwMode="auto">
            <a:xfrm>
              <a:off x="17163754" y="10122613"/>
              <a:ext cx="3272520" cy="2553849"/>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504340" y="9020457"/>
              <a:ext cx="5804831" cy="3982791"/>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7696426" y="2581760"/>
              <a:ext cx="4792718" cy="3757004"/>
            </a:xfrm>
            <a:prstGeom prst="rect">
              <a:avLst/>
            </a:prstGeom>
            <a:noFill/>
            <a:ln w="9525">
              <a:noFill/>
              <a:miter lim="800000"/>
              <a:headEnd/>
              <a:tailEnd/>
            </a:ln>
          </p:spPr>
        </p:pic>
        <p:cxnSp>
          <p:nvCxnSpPr>
            <p:cNvPr id="9" name="直線單箭頭接點 8"/>
            <p:cNvCxnSpPr/>
            <p:nvPr/>
          </p:nvCxnSpPr>
          <p:spPr bwMode="auto">
            <a:xfrm>
              <a:off x="11768591" y="3626069"/>
              <a:ext cx="5171091" cy="0"/>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sp>
          <p:nvSpPr>
            <p:cNvPr id="10" name="文字方塊 9"/>
            <p:cNvSpPr txBox="1"/>
            <p:nvPr/>
          </p:nvSpPr>
          <p:spPr>
            <a:xfrm>
              <a:off x="11768591" y="3815255"/>
              <a:ext cx="5395164" cy="608065"/>
            </a:xfrm>
            <a:prstGeom prst="rect">
              <a:avLst/>
            </a:prstGeom>
            <a:noFill/>
          </p:spPr>
          <p:txBody>
            <a:bodyPr wrap="square" rtlCol="0">
              <a:spAutoFit/>
            </a:bodyPr>
            <a:lstStyle/>
            <a:p>
              <a:pPr defTabSz="825500" fontAlgn="base" hangingPunct="0">
                <a:spcBef>
                  <a:spcPct val="0"/>
                </a:spcBef>
                <a:spcAft>
                  <a:spcPct val="0"/>
                </a:spcAft>
              </a:pPr>
              <a:r>
                <a:rPr lang="en-US" altLang="zh-TW" sz="2800" dirty="0">
                  <a:solidFill>
                    <a:srgbClr val="333333"/>
                  </a:solidFill>
                  <a:latin typeface="微軟正黑體" pitchFamily="34" charset="-120"/>
                  <a:ea typeface="微軟正黑體" pitchFamily="34" charset="-120"/>
                  <a:sym typeface="Lato" pitchFamily="34" charset="0"/>
                </a:rPr>
                <a:t>Step2. Data to Server</a:t>
              </a:r>
              <a:endParaRPr lang="zh-TW" altLang="en-US" sz="2800" dirty="0">
                <a:solidFill>
                  <a:srgbClr val="333333"/>
                </a:solidFill>
                <a:latin typeface="微軟正黑體" pitchFamily="34" charset="-120"/>
                <a:ea typeface="微軟正黑體" pitchFamily="34" charset="-120"/>
                <a:sym typeface="Lato" pitchFamily="34" charset="0"/>
              </a:endParaRPr>
            </a:p>
          </p:txBody>
        </p:sp>
        <p:sp>
          <p:nvSpPr>
            <p:cNvPr id="11" name="文字方塊 10"/>
            <p:cNvSpPr txBox="1"/>
            <p:nvPr/>
          </p:nvSpPr>
          <p:spPr>
            <a:xfrm>
              <a:off x="14811336" y="7650607"/>
              <a:ext cx="5770179" cy="1609585"/>
            </a:xfrm>
            <a:prstGeom prst="rect">
              <a:avLst/>
            </a:prstGeom>
            <a:noFill/>
          </p:spPr>
          <p:txBody>
            <a:bodyPr wrap="square" rtlCol="0">
              <a:spAutoFit/>
            </a:bodyPr>
            <a:lstStyle/>
            <a:p>
              <a:pPr defTabSz="825500" fontAlgn="base" hangingPunct="0">
                <a:spcBef>
                  <a:spcPct val="0"/>
                </a:spcBef>
                <a:spcAft>
                  <a:spcPct val="0"/>
                </a:spcAft>
              </a:pPr>
              <a:r>
                <a:rPr lang="en-US" altLang="zh-TW" sz="2800" dirty="0">
                  <a:solidFill>
                    <a:srgbClr val="333333"/>
                  </a:solidFill>
                  <a:latin typeface="微軟正黑體" pitchFamily="34" charset="-120"/>
                  <a:ea typeface="微軟正黑體" pitchFamily="34" charset="-120"/>
                  <a:sym typeface="Lato" pitchFamily="34" charset="0"/>
                </a:rPr>
                <a:t>Step3. After compiling the logic by server, data transfer to Computer</a:t>
              </a:r>
              <a:endParaRPr lang="zh-TW" altLang="en-US" sz="2800" dirty="0">
                <a:solidFill>
                  <a:srgbClr val="333333"/>
                </a:solidFill>
                <a:latin typeface="微軟正黑體" pitchFamily="34" charset="-120"/>
                <a:ea typeface="微軟正黑體" pitchFamily="34" charset="-120"/>
                <a:sym typeface="Lato" pitchFamily="34" charset="0"/>
              </a:endParaRPr>
            </a:p>
          </p:txBody>
        </p:sp>
        <p:sp>
          <p:nvSpPr>
            <p:cNvPr id="12" name="文字方塊 11"/>
            <p:cNvSpPr txBox="1"/>
            <p:nvPr/>
          </p:nvSpPr>
          <p:spPr>
            <a:xfrm>
              <a:off x="5774576" y="7943239"/>
              <a:ext cx="5174210" cy="1108824"/>
            </a:xfrm>
            <a:prstGeom prst="rect">
              <a:avLst/>
            </a:prstGeom>
            <a:noFill/>
          </p:spPr>
          <p:txBody>
            <a:bodyPr wrap="square" rtlCol="0">
              <a:spAutoFit/>
            </a:bodyPr>
            <a:lstStyle/>
            <a:p>
              <a:pPr defTabSz="825500" fontAlgn="base" hangingPunct="0">
                <a:spcBef>
                  <a:spcPct val="0"/>
                </a:spcBef>
                <a:spcAft>
                  <a:spcPct val="0"/>
                </a:spcAft>
              </a:pPr>
              <a:r>
                <a:rPr lang="en-US" altLang="zh-TW" sz="2800" dirty="0">
                  <a:solidFill>
                    <a:srgbClr val="333333"/>
                  </a:solidFill>
                  <a:latin typeface="微軟正黑體" pitchFamily="34" charset="-120"/>
                  <a:ea typeface="微軟正黑體" pitchFamily="34" charset="-120"/>
                  <a:sym typeface="Lato" pitchFamily="34" charset="0"/>
                </a:rPr>
                <a:t>Step1. Open </a:t>
              </a:r>
              <a:r>
                <a:rPr lang="en-US" altLang="zh-TW" sz="2800" dirty="0" err="1">
                  <a:solidFill>
                    <a:srgbClr val="333333"/>
                  </a:solidFill>
                  <a:latin typeface="微軟正黑體" pitchFamily="34" charset="-120"/>
                  <a:ea typeface="微軟正黑體" pitchFamily="34" charset="-120"/>
                  <a:sym typeface="Lato" pitchFamily="34" charset="0"/>
                </a:rPr>
                <a:t>TarkusVP</a:t>
              </a:r>
              <a:r>
                <a:rPr lang="en-US" altLang="zh-TW" sz="2800" dirty="0">
                  <a:solidFill>
                    <a:srgbClr val="333333"/>
                  </a:solidFill>
                  <a:latin typeface="微軟正黑體" pitchFamily="34" charset="-120"/>
                  <a:ea typeface="微軟正黑體" pitchFamily="34" charset="-120"/>
                  <a:sym typeface="Lato" pitchFamily="34" charset="0"/>
                </a:rPr>
                <a:t> on Computer (Win OS)</a:t>
              </a:r>
              <a:endParaRPr lang="zh-TW" altLang="en-US" sz="2800" dirty="0">
                <a:solidFill>
                  <a:srgbClr val="333333"/>
                </a:solidFill>
                <a:latin typeface="微軟正黑體" pitchFamily="34" charset="-120"/>
                <a:ea typeface="微軟正黑體" pitchFamily="34" charset="-120"/>
                <a:sym typeface="Lato" pitchFamily="34" charset="0"/>
              </a:endParaRPr>
            </a:p>
          </p:txBody>
        </p:sp>
        <p:cxnSp>
          <p:nvCxnSpPr>
            <p:cNvPr id="13" name="直線單箭頭接點 12"/>
            <p:cNvCxnSpPr/>
            <p:nvPr/>
          </p:nvCxnSpPr>
          <p:spPr bwMode="auto">
            <a:xfrm flipH="1">
              <a:off x="9908261" y="5707117"/>
              <a:ext cx="8891753" cy="4005593"/>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cxnSp>
          <p:nvCxnSpPr>
            <p:cNvPr id="16" name="直線單箭頭接點 15"/>
            <p:cNvCxnSpPr/>
            <p:nvPr/>
          </p:nvCxnSpPr>
          <p:spPr bwMode="auto">
            <a:xfrm>
              <a:off x="10060660" y="11000155"/>
              <a:ext cx="6879022" cy="0"/>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sp>
          <p:nvSpPr>
            <p:cNvPr id="17" name="文字方塊 16"/>
            <p:cNvSpPr txBox="1"/>
            <p:nvPr/>
          </p:nvSpPr>
          <p:spPr>
            <a:xfrm>
              <a:off x="10060659" y="11189340"/>
              <a:ext cx="7124864" cy="1108824"/>
            </a:xfrm>
            <a:prstGeom prst="rect">
              <a:avLst/>
            </a:prstGeom>
            <a:noFill/>
          </p:spPr>
          <p:txBody>
            <a:bodyPr wrap="square" rtlCol="0">
              <a:spAutoFit/>
            </a:bodyPr>
            <a:lstStyle/>
            <a:p>
              <a:pPr defTabSz="825500" fontAlgn="base" hangingPunct="0">
                <a:spcBef>
                  <a:spcPct val="0"/>
                </a:spcBef>
                <a:spcAft>
                  <a:spcPct val="0"/>
                </a:spcAft>
              </a:pPr>
              <a:r>
                <a:rPr lang="en-US" altLang="zh-TW" sz="2800" dirty="0">
                  <a:solidFill>
                    <a:srgbClr val="333333"/>
                  </a:solidFill>
                  <a:latin typeface="微軟正黑體" pitchFamily="34" charset="-120"/>
                  <a:ea typeface="微軟正黑體" pitchFamily="34" charset="-120"/>
                  <a:sym typeface="Lato" pitchFamily="34" charset="0"/>
                </a:rPr>
                <a:t>Step4. Burning data through the data cable</a:t>
              </a:r>
              <a:endParaRPr lang="zh-TW" altLang="en-US" sz="2800" dirty="0">
                <a:solidFill>
                  <a:srgbClr val="333333"/>
                </a:solidFill>
                <a:latin typeface="微軟正黑體" pitchFamily="34" charset="-120"/>
                <a:ea typeface="微軟正黑體" pitchFamily="34" charset="-120"/>
                <a:sym typeface="Lato" pitchFamily="34" charset="0"/>
              </a:endParaRPr>
            </a:p>
          </p:txBody>
        </p:sp>
        <p:cxnSp>
          <p:nvCxnSpPr>
            <p:cNvPr id="21" name="直線單箭頭接點 20"/>
            <p:cNvCxnSpPr/>
            <p:nvPr/>
          </p:nvCxnSpPr>
          <p:spPr bwMode="auto">
            <a:xfrm flipV="1">
              <a:off x="5178606" y="7943239"/>
              <a:ext cx="0" cy="1075296"/>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pic>
          <p:nvPicPr>
            <p:cNvPr id="18" name="Picture 2" descr="C:\Users\user\Downloads\P22.JPG"/>
            <p:cNvPicPr>
              <a:picLocks noChangeAspect="1" noChangeArrowheads="1"/>
            </p:cNvPicPr>
            <p:nvPr/>
          </p:nvPicPr>
          <p:blipFill>
            <a:blip r:embed="rId6" cstate="print"/>
            <a:srcRect/>
            <a:stretch>
              <a:fillRect/>
            </a:stretch>
          </p:blipFill>
          <p:spPr bwMode="auto">
            <a:xfrm>
              <a:off x="2088187" y="2105472"/>
              <a:ext cx="9551503" cy="5620560"/>
            </a:xfrm>
            <a:prstGeom prst="rect">
              <a:avLst/>
            </a:prstGeom>
            <a:noFill/>
          </p:spPr>
        </p:pic>
      </p:grpSp>
      <p:sp>
        <p:nvSpPr>
          <p:cNvPr id="15" name="標題 11"/>
          <p:cNvSpPr txBox="1">
            <a:spLocks/>
          </p:cNvSpPr>
          <p:nvPr/>
        </p:nvSpPr>
        <p:spPr>
          <a:xfrm>
            <a:off x="1917028" y="760413"/>
            <a:ext cx="22012275" cy="1536700"/>
          </a:xfrm>
          <a:prstGeom prst="rect">
            <a:avLst/>
          </a:prstGeom>
        </p:spPr>
        <p:txBody>
          <a:bodyPr/>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zh-TW" altLang="en-US" sz="9600" b="1" i="0" u="none" strike="noStrike" kern="0" cap="none" spc="0" normalizeH="0" baseline="0" noProof="0" dirty="0">
                <a:ln>
                  <a:noFill/>
                </a:ln>
                <a:solidFill>
                  <a:srgbClr val="4D4D4D"/>
                </a:solidFill>
                <a:effectLst/>
                <a:uLnTx/>
                <a:uFillTx/>
                <a:latin typeface="微軟正黑體" pitchFamily="34" charset="-120"/>
                <a:ea typeface="微軟正黑體" pitchFamily="34" charset="-120"/>
                <a:cs typeface="+mj-cs"/>
                <a:sym typeface="Aleo" pitchFamily="34" charset="0"/>
              </a:rPr>
              <a:t>技術創新性</a:t>
            </a:r>
            <a:r>
              <a:rPr kumimoji="0" lang="en-US" altLang="zh-TW" sz="9600" b="1" i="0" u="none" strike="noStrike" kern="0" cap="none" spc="0" normalizeH="0" baseline="0" noProof="0" dirty="0">
                <a:ln>
                  <a:noFill/>
                </a:ln>
                <a:solidFill>
                  <a:srgbClr val="4D4D4D"/>
                </a:solidFill>
                <a:effectLst/>
                <a:uLnTx/>
                <a:uFillTx/>
                <a:latin typeface="微軟正黑體" pitchFamily="34" charset="-120"/>
                <a:ea typeface="微軟正黑體" pitchFamily="34" charset="-120"/>
                <a:cs typeface="+mj-cs"/>
                <a:sym typeface="Aleo" pitchFamily="34" charset="0"/>
              </a:rPr>
              <a:t> – </a:t>
            </a:r>
            <a:r>
              <a:rPr kumimoji="0" lang="zh-TW" altLang="en-US" sz="9600" b="1" i="0" u="none" strike="noStrike" kern="0" cap="none" spc="0" normalizeH="0" baseline="0" noProof="0" dirty="0">
                <a:ln>
                  <a:noFill/>
                </a:ln>
                <a:solidFill>
                  <a:srgbClr val="4D4D4D"/>
                </a:solidFill>
                <a:effectLst/>
                <a:uLnTx/>
                <a:uFillTx/>
                <a:latin typeface="微軟正黑體" pitchFamily="34" charset="-120"/>
                <a:ea typeface="微軟正黑體" pitchFamily="34" charset="-120"/>
                <a:cs typeface="+mj-cs"/>
                <a:sym typeface="Aleo" pitchFamily="34" charset="0"/>
              </a:rPr>
              <a:t>軟硬體整合教具</a:t>
            </a:r>
          </a:p>
        </p:txBody>
      </p:sp>
      <p:pic>
        <p:nvPicPr>
          <p:cNvPr id="19" name="Picture 2"/>
          <p:cNvPicPr>
            <a:picLocks noChangeAspect="1" noChangeArrowheads="1"/>
          </p:cNvPicPr>
          <p:nvPr/>
        </p:nvPicPr>
        <p:blipFill>
          <a:blip r:embed="rId7"/>
          <a:srcRect/>
          <a:stretch>
            <a:fillRect/>
          </a:stretch>
        </p:blipFill>
        <p:spPr bwMode="auto">
          <a:xfrm>
            <a:off x="57518" y="625657"/>
            <a:ext cx="1796448" cy="1829111"/>
          </a:xfrm>
          <a:prstGeom prst="rect">
            <a:avLst/>
          </a:prstGeom>
          <a:noFill/>
          <a:ln w="9525">
            <a:noFill/>
            <a:miter lim="800000"/>
            <a:headEnd/>
            <a:tailEnd/>
          </a:ln>
        </p:spPr>
      </p:pic>
      <p:pic>
        <p:nvPicPr>
          <p:cNvPr id="22" name="Picture 2" descr="C:\Users\123\Downloads\1597113056794.png">
            <a:extLst>
              <a:ext uri="{FF2B5EF4-FFF2-40B4-BE49-F238E27FC236}">
                <a16:creationId xmlns:a16="http://schemas.microsoft.com/office/drawing/2014/main" id="{0CED53EB-E840-480F-A25C-8DF53527BB1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8860693" y="3034281"/>
            <a:ext cx="4616554" cy="3350590"/>
          </a:xfrm>
          <a:prstGeom prst="rect">
            <a:avLst/>
          </a:prstGeom>
          <a:noFill/>
        </p:spPr>
      </p:pic>
      <p:pic>
        <p:nvPicPr>
          <p:cNvPr id="23" name="Picture 3" descr="C:\Users\123\Downloads\1598103492975.jpg"/>
          <p:cNvPicPr>
            <a:picLocks noChangeAspect="1" noChangeArrowheads="1"/>
          </p:cNvPicPr>
          <p:nvPr/>
        </p:nvPicPr>
        <p:blipFill>
          <a:blip r:embed="rId9" cstate="print">
            <a:lum bright="10000" contrast="10000"/>
            <a:extLst>
              <a:ext uri="{28A0092B-C50C-407E-A947-70E740481C1C}">
                <a14:useLocalDpi xmlns:a14="http://schemas.microsoft.com/office/drawing/2010/main"/>
              </a:ext>
            </a:extLst>
          </a:blip>
          <a:srcRect t="5243" b="10828"/>
          <a:stretch>
            <a:fillRect/>
          </a:stretch>
        </p:blipFill>
        <p:spPr bwMode="auto">
          <a:xfrm>
            <a:off x="18990488" y="9770903"/>
            <a:ext cx="4234511" cy="3641745"/>
          </a:xfrm>
          <a:prstGeom prst="flowChartAlternateProcess">
            <a:avLst/>
          </a:prstGeom>
          <a:noFill/>
          <a:ln>
            <a:noFill/>
          </a:ln>
          <a:effectLst>
            <a:softEdge rad="127000"/>
          </a:effectLst>
        </p:spPr>
      </p:pic>
      <p:grpSp>
        <p:nvGrpSpPr>
          <p:cNvPr id="25" name="群組 10"/>
          <p:cNvGrpSpPr/>
          <p:nvPr/>
        </p:nvGrpSpPr>
        <p:grpSpPr>
          <a:xfrm>
            <a:off x="18895895" y="6486888"/>
            <a:ext cx="4103638" cy="3558834"/>
            <a:chOff x="5980757" y="0"/>
            <a:chExt cx="6708252" cy="5502749"/>
          </a:xfrm>
        </p:grpSpPr>
        <p:pic>
          <p:nvPicPr>
            <p:cNvPr id="26" name="圖片 25" descr="機械手臂.png"/>
            <p:cNvPicPr>
              <a:picLocks noChangeAspect="1"/>
            </p:cNvPicPr>
            <p:nvPr/>
          </p:nvPicPr>
          <p:blipFill>
            <a:blip r:embed="rId10" cstate="print"/>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11" cstate="print"/>
            <a:stretch>
              <a:fillRect/>
            </a:stretch>
          </p:blipFill>
          <p:spPr>
            <a:xfrm>
              <a:off x="10733074" y="3195024"/>
              <a:ext cx="1955935" cy="2011118"/>
            </a:xfrm>
            <a:prstGeom prst="rect">
              <a:avLst/>
            </a:prstGeom>
          </p:spPr>
        </p:pic>
      </p:grpSp>
      <p:cxnSp>
        <p:nvCxnSpPr>
          <p:cNvPr id="29" name="圖案 28"/>
          <p:cNvCxnSpPr>
            <a:stCxn id="2050" idx="3"/>
            <a:endCxn id="22" idx="1"/>
          </p:cNvCxnSpPr>
          <p:nvPr/>
        </p:nvCxnSpPr>
        <p:spPr bwMode="auto">
          <a:xfrm flipV="1">
            <a:off x="15226029" y="4709576"/>
            <a:ext cx="3634664" cy="691373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none" w="med" len="med"/>
          </a:ln>
          <a:effectLst/>
        </p:spPr>
      </p:cxnSp>
      <p:cxnSp>
        <p:nvCxnSpPr>
          <p:cNvPr id="32" name="肘形接點 31"/>
          <p:cNvCxnSpPr>
            <a:stCxn id="2050" idx="3"/>
            <a:endCxn id="26" idx="1"/>
          </p:cNvCxnSpPr>
          <p:nvPr/>
        </p:nvCxnSpPr>
        <p:spPr bwMode="auto">
          <a:xfrm flipV="1">
            <a:off x="15226029" y="8266305"/>
            <a:ext cx="3669866" cy="3357002"/>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none" w="med" len="med"/>
          </a:ln>
          <a:effectLst/>
        </p:spPr>
      </p:cxnSp>
      <p:cxnSp>
        <p:nvCxnSpPr>
          <p:cNvPr id="34" name="肘形接點 33"/>
          <p:cNvCxnSpPr>
            <a:stCxn id="2050" idx="3"/>
            <a:endCxn id="23" idx="1"/>
          </p:cNvCxnSpPr>
          <p:nvPr/>
        </p:nvCxnSpPr>
        <p:spPr bwMode="auto">
          <a:xfrm flipV="1">
            <a:off x="15226029" y="11591776"/>
            <a:ext cx="3764459" cy="3153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none" w="med" len="med"/>
          </a:ln>
          <a:effectLst/>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7">
            <a:extLst>
              <a:ext uri="{FF2B5EF4-FFF2-40B4-BE49-F238E27FC236}">
                <a16:creationId xmlns:a16="http://schemas.microsoft.com/office/drawing/2014/main" id="{881094C9-0D96-5B4A-A229-1C81C527F524}"/>
              </a:ext>
            </a:extLst>
          </p:cNvPr>
          <p:cNvGrpSpPr/>
          <p:nvPr/>
        </p:nvGrpSpPr>
        <p:grpSpPr>
          <a:xfrm>
            <a:off x="3043736" y="5074424"/>
            <a:ext cx="19949464" cy="1972762"/>
            <a:chOff x="3043736" y="5889687"/>
            <a:chExt cx="19949464" cy="1972762"/>
          </a:xfrm>
        </p:grpSpPr>
        <p:grpSp>
          <p:nvGrpSpPr>
            <p:cNvPr id="3" name="群組 76"/>
            <p:cNvGrpSpPr/>
            <p:nvPr/>
          </p:nvGrpSpPr>
          <p:grpSpPr>
            <a:xfrm>
              <a:off x="3043736" y="6192074"/>
              <a:ext cx="16709104" cy="1589087"/>
              <a:chOff x="3359046" y="6444320"/>
              <a:chExt cx="16709104" cy="1589087"/>
            </a:xfrm>
          </p:grpSpPr>
          <p:sp>
            <p:nvSpPr>
              <p:cNvPr id="23" name="AutoShape 9"/>
              <p:cNvSpPr>
                <a:spLocks/>
              </p:cNvSpPr>
              <p:nvPr/>
            </p:nvSpPr>
            <p:spPr bwMode="auto">
              <a:xfrm>
                <a:off x="3359046" y="64443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4" name="Freeform 45"/>
              <p:cNvSpPr>
                <a:spLocks/>
              </p:cNvSpPr>
              <p:nvPr/>
            </p:nvSpPr>
            <p:spPr bwMode="auto">
              <a:xfrm>
                <a:off x="3694242" y="6761818"/>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sp>
            <p:nvSpPr>
              <p:cNvPr id="34" name="AutoShape 28"/>
              <p:cNvSpPr>
                <a:spLocks/>
              </p:cNvSpPr>
              <p:nvPr/>
            </p:nvSpPr>
            <p:spPr bwMode="auto">
              <a:xfrm>
                <a:off x="5250593" y="736430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36600"/>
                    </a:solidFill>
                    <a:latin typeface="微軟正黑體" pitchFamily="34" charset="-120"/>
                    <a:ea typeface="微軟正黑體" pitchFamily="34" charset="-120"/>
                    <a:cs typeface="Aleo Regular" charset="0"/>
                    <a:sym typeface="Aleo Regular" charset="0"/>
                  </a:rPr>
                  <a:t>線上課程</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25" name="AutoShape 11"/>
              <p:cNvSpPr>
                <a:spLocks/>
              </p:cNvSpPr>
              <p:nvPr/>
            </p:nvSpPr>
            <p:spPr bwMode="auto">
              <a:xfrm>
                <a:off x="3614633" y="67126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5" name="AutoShape 33"/>
              <p:cNvSpPr>
                <a:spLocks/>
              </p:cNvSpPr>
              <p:nvPr/>
            </p:nvSpPr>
            <p:spPr bwMode="auto">
              <a:xfrm>
                <a:off x="3868633" y="6979307"/>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2800" dirty="0">
                  <a:solidFill>
                    <a:srgbClr val="FFFFFF"/>
                  </a:solidFill>
                  <a:effectLst>
                    <a:outerShdw blurRad="38100" dist="38100" dir="2700000" algn="tl">
                      <a:srgbClr val="C0C0C0"/>
                    </a:outerShdw>
                  </a:effectLst>
                  <a:latin typeface="Lato" panose="020F0502020204030203" pitchFamily="34" charset="0"/>
                </a:endParaRPr>
              </a:p>
            </p:txBody>
          </p:sp>
          <p:cxnSp>
            <p:nvCxnSpPr>
              <p:cNvPr id="76" name="直線接點 75"/>
              <p:cNvCxnSpPr>
                <a:cxnSpLocks/>
              </p:cNvCxnSpPr>
              <p:nvPr/>
            </p:nvCxnSpPr>
            <p:spPr bwMode="auto">
              <a:xfrm flipH="1">
                <a:off x="4948134" y="7159844"/>
                <a:ext cx="15120016"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sp>
          <p:nvSpPr>
            <p:cNvPr id="80" name="AutoShape 28"/>
            <p:cNvSpPr>
              <a:spLocks/>
            </p:cNvSpPr>
            <p:nvPr/>
          </p:nvSpPr>
          <p:spPr bwMode="auto">
            <a:xfrm>
              <a:off x="11041240" y="7125796"/>
              <a:ext cx="1744431" cy="72849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36600"/>
                  </a:solidFill>
                  <a:latin typeface="微軟正黑體" pitchFamily="34" charset="-120"/>
                  <a:ea typeface="微軟正黑體" pitchFamily="34" charset="-120"/>
                  <a:cs typeface="Aleo Regular" charset="0"/>
                  <a:sym typeface="Aleo Regular" charset="0"/>
                </a:rPr>
                <a:t>線上商城</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81" name="AutoShape 28"/>
            <p:cNvSpPr>
              <a:spLocks/>
            </p:cNvSpPr>
            <p:nvPr/>
          </p:nvSpPr>
          <p:spPr bwMode="auto">
            <a:xfrm>
              <a:off x="17135043" y="6782329"/>
              <a:ext cx="1346806" cy="88967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36600"/>
                  </a:solidFill>
                  <a:latin typeface="微軟正黑體" pitchFamily="34" charset="-120"/>
                  <a:ea typeface="微軟正黑體" pitchFamily="34" charset="-120"/>
                  <a:cs typeface="Aleo Regular" charset="0"/>
                  <a:sym typeface="Aleo Regular" charset="0"/>
                </a:rPr>
                <a:t>社群</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pic>
          <p:nvPicPr>
            <p:cNvPr id="4103" name="Picture 7"/>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8081345" y="5920365"/>
              <a:ext cx="4911855" cy="1679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9" name="Picture 13"/>
            <p:cNvPicPr>
              <a:picLocks noChangeAspect="1" noChangeArrowheads="1"/>
            </p:cNvPicPr>
            <p:nvPr/>
          </p:nvPicPr>
          <p:blipFill>
            <a:blip r:embed="rId5"/>
            <a:srcRect/>
            <a:stretch>
              <a:fillRect/>
            </a:stretch>
          </p:blipFill>
          <p:spPr bwMode="auto">
            <a:xfrm>
              <a:off x="6670108" y="6022697"/>
              <a:ext cx="2785588" cy="1576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11" name="Picture 15"/>
            <p:cNvPicPr>
              <a:picLocks noChangeAspect="1" noChangeArrowheads="1"/>
            </p:cNvPicPr>
            <p:nvPr/>
          </p:nvPicPr>
          <p:blipFill>
            <a:blip r:embed="rId6"/>
            <a:srcRect/>
            <a:stretch>
              <a:fillRect/>
            </a:stretch>
          </p:blipFill>
          <p:spPr bwMode="auto">
            <a:xfrm>
              <a:off x="12716034" y="5889687"/>
              <a:ext cx="2833465" cy="1972762"/>
            </a:xfrm>
            <a:prstGeom prst="rect">
              <a:avLst/>
            </a:prstGeom>
            <a:noFill/>
            <a:ln w="9525">
              <a:noFill/>
              <a:miter lim="800000"/>
              <a:headEnd/>
              <a:tailEnd/>
            </a:ln>
            <a:effectLst/>
          </p:spPr>
        </p:pic>
      </p:grpSp>
      <p:grpSp>
        <p:nvGrpSpPr>
          <p:cNvPr id="4" name="群組 28">
            <a:extLst>
              <a:ext uri="{FF2B5EF4-FFF2-40B4-BE49-F238E27FC236}">
                <a16:creationId xmlns:a16="http://schemas.microsoft.com/office/drawing/2014/main" id="{BB4EFFB1-0609-5347-AE62-ED56919CB88C}"/>
              </a:ext>
            </a:extLst>
          </p:cNvPr>
          <p:cNvGrpSpPr/>
          <p:nvPr/>
        </p:nvGrpSpPr>
        <p:grpSpPr>
          <a:xfrm>
            <a:off x="999312" y="7800722"/>
            <a:ext cx="13525668" cy="2198792"/>
            <a:chOff x="999312" y="8547392"/>
            <a:chExt cx="13525668" cy="2198792"/>
          </a:xfrm>
        </p:grpSpPr>
        <p:grpSp>
          <p:nvGrpSpPr>
            <p:cNvPr id="5" name="群組 73"/>
            <p:cNvGrpSpPr/>
            <p:nvPr/>
          </p:nvGrpSpPr>
          <p:grpSpPr>
            <a:xfrm>
              <a:off x="999312" y="8801976"/>
              <a:ext cx="9320480" cy="1589087"/>
              <a:chOff x="3994757" y="8675851"/>
              <a:chExt cx="9320479" cy="1589087"/>
            </a:xfrm>
          </p:grpSpPr>
          <p:grpSp>
            <p:nvGrpSpPr>
              <p:cNvPr id="6" name="群組 70"/>
              <p:cNvGrpSpPr/>
              <p:nvPr/>
            </p:nvGrpSpPr>
            <p:grpSpPr>
              <a:xfrm>
                <a:off x="3994757" y="8675851"/>
                <a:ext cx="1589087" cy="1589087"/>
                <a:chOff x="3508435" y="11481220"/>
                <a:chExt cx="1589087" cy="1589087"/>
              </a:xfrm>
            </p:grpSpPr>
            <p:sp>
              <p:nvSpPr>
                <p:cNvPr id="44" name="AutoShape 12"/>
                <p:cNvSpPr>
                  <a:spLocks/>
                </p:cNvSpPr>
                <p:nvPr/>
              </p:nvSpPr>
              <p:spPr bwMode="auto">
                <a:xfrm>
                  <a:off x="3508435" y="114812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45" name="Freeform 47"/>
                <p:cNvSpPr>
                  <a:spLocks/>
                </p:cNvSpPr>
                <p:nvPr/>
              </p:nvSpPr>
              <p:spPr bwMode="auto">
                <a:xfrm>
                  <a:off x="3929124" y="11782842"/>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sp>
              <p:nvSpPr>
                <p:cNvPr id="46" name="AutoShape 14"/>
                <p:cNvSpPr>
                  <a:spLocks/>
                </p:cNvSpPr>
                <p:nvPr/>
              </p:nvSpPr>
              <p:spPr bwMode="auto">
                <a:xfrm>
                  <a:off x="3776722" y="117495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lumMod val="75000"/>
                  </a:schemeClr>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grpSp>
          <p:cxnSp>
            <p:nvCxnSpPr>
              <p:cNvPr id="52" name="直線接點 51"/>
              <p:cNvCxnSpPr/>
              <p:nvPr/>
            </p:nvCxnSpPr>
            <p:spPr bwMode="auto">
              <a:xfrm flipH="1">
                <a:off x="5563918" y="9396248"/>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7" name="AutoShape 27"/>
              <p:cNvSpPr>
                <a:spLocks/>
              </p:cNvSpPr>
              <p:nvPr/>
            </p:nvSpPr>
            <p:spPr bwMode="auto">
              <a:xfrm>
                <a:off x="6646452" y="9578411"/>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A7A7A7">
                        <a:lumMod val="50000"/>
                      </a:srgbClr>
                    </a:solidFill>
                    <a:latin typeface="微軟正黑體" pitchFamily="34" charset="-120"/>
                    <a:ea typeface="微軟正黑體" pitchFamily="34" charset="-120"/>
                    <a:cs typeface="Aleo Regular" charset="0"/>
                    <a:sym typeface="Aleo Regular" charset="0"/>
                  </a:rPr>
                  <a:t>暑期營隊</a:t>
                </a:r>
                <a:endParaRPr lang="en-US" sz="1600" dirty="0">
                  <a:solidFill>
                    <a:srgbClr val="A7A7A7">
                      <a:lumMod val="50000"/>
                    </a:srgbClr>
                  </a:solidFill>
                  <a:latin typeface="微軟正黑體" pitchFamily="34" charset="-120"/>
                  <a:ea typeface="微軟正黑體" pitchFamily="34" charset="-120"/>
                  <a:sym typeface="Lato" pitchFamily="34" charset="0"/>
                </a:endParaRPr>
              </a:p>
            </p:txBody>
          </p:sp>
        </p:grpSp>
        <p:sp>
          <p:nvSpPr>
            <p:cNvPr id="83" name="AutoShape 27"/>
            <p:cNvSpPr>
              <a:spLocks/>
            </p:cNvSpPr>
            <p:nvPr/>
          </p:nvSpPr>
          <p:spPr bwMode="auto">
            <a:xfrm>
              <a:off x="8735616" y="9564414"/>
              <a:ext cx="193715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a:solidFill>
                    <a:srgbClr val="A7A7A7">
                      <a:lumMod val="50000"/>
                    </a:srgbClr>
                  </a:solidFill>
                  <a:latin typeface="微軟正黑體" pitchFamily="34" charset="-120"/>
                  <a:ea typeface="微軟正黑體" pitchFamily="34" charset="-120"/>
                  <a:cs typeface="Aleo Regular" charset="0"/>
                  <a:sym typeface="Aleo Regular" charset="0"/>
                </a:rPr>
                <a:t>活動</a:t>
              </a:r>
              <a:endParaRPr lang="en-US" sz="1600" dirty="0">
                <a:solidFill>
                  <a:srgbClr val="A7A7A7">
                    <a:lumMod val="50000"/>
                  </a:srgbClr>
                </a:solidFill>
                <a:latin typeface="微軟正黑體" pitchFamily="34" charset="-120"/>
                <a:ea typeface="微軟正黑體" pitchFamily="34" charset="-120"/>
                <a:sym typeface="Lato" pitchFamily="34" charset="0"/>
              </a:endParaRPr>
            </a:p>
          </p:txBody>
        </p:sp>
        <p:cxnSp>
          <p:nvCxnSpPr>
            <p:cNvPr id="93" name="直線接點 92"/>
            <p:cNvCxnSpPr>
              <a:cxnSpLocks/>
            </p:cNvCxnSpPr>
            <p:nvPr/>
          </p:nvCxnSpPr>
          <p:spPr bwMode="auto">
            <a:xfrm flipH="1">
              <a:off x="9048332" y="9522373"/>
              <a:ext cx="1723183"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6" name="Picture 10"/>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515569" y="8547392"/>
              <a:ext cx="2877148" cy="2135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8" name="Picture 12"/>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697182" y="8549729"/>
              <a:ext cx="3827798" cy="21964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2" name="AutoShape 34"/>
            <p:cNvSpPr>
              <a:spLocks/>
            </p:cNvSpPr>
            <p:nvPr/>
          </p:nvSpPr>
          <p:spPr bwMode="auto">
            <a:xfrm>
              <a:off x="1420002" y="9287395"/>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7" name="群組 26">
            <a:extLst>
              <a:ext uri="{FF2B5EF4-FFF2-40B4-BE49-F238E27FC236}">
                <a16:creationId xmlns:a16="http://schemas.microsoft.com/office/drawing/2014/main" id="{EB1716C1-5DED-D947-AD0B-0B07703C15A0}"/>
              </a:ext>
            </a:extLst>
          </p:cNvPr>
          <p:cNvGrpSpPr/>
          <p:nvPr/>
        </p:nvGrpSpPr>
        <p:grpSpPr>
          <a:xfrm>
            <a:off x="4935474" y="2213704"/>
            <a:ext cx="16401542" cy="2479944"/>
            <a:chOff x="4935474" y="3048000"/>
            <a:chExt cx="16401542" cy="2479944"/>
          </a:xfrm>
        </p:grpSpPr>
        <p:sp>
          <p:nvSpPr>
            <p:cNvPr id="33" name="AutoShape 26"/>
            <p:cNvSpPr>
              <a:spLocks/>
            </p:cNvSpPr>
            <p:nvPr/>
          </p:nvSpPr>
          <p:spPr bwMode="auto">
            <a:xfrm>
              <a:off x="6826311" y="4533574"/>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7485D"/>
                  </a:solidFill>
                  <a:latin typeface="微軟正黑體" pitchFamily="34" charset="-120"/>
                  <a:ea typeface="微軟正黑體" pitchFamily="34" charset="-120"/>
                  <a:cs typeface="Aleo Regular" charset="0"/>
                  <a:sym typeface="Aleo Regular" charset="0"/>
                </a:rPr>
                <a:t>教具</a:t>
              </a:r>
              <a:endParaRPr lang="en-US" sz="1600" dirty="0">
                <a:solidFill>
                  <a:srgbClr val="37485D"/>
                </a:solidFill>
                <a:latin typeface="微軟正黑體" pitchFamily="34" charset="-120"/>
                <a:ea typeface="微軟正黑體" pitchFamily="34" charset="-120"/>
                <a:sym typeface="Lato" pitchFamily="34" charset="0"/>
              </a:endParaRPr>
            </a:p>
          </p:txBody>
        </p:sp>
        <p:grpSp>
          <p:nvGrpSpPr>
            <p:cNvPr id="8" name="群組 69"/>
            <p:cNvGrpSpPr/>
            <p:nvPr/>
          </p:nvGrpSpPr>
          <p:grpSpPr>
            <a:xfrm>
              <a:off x="4935474" y="3782249"/>
              <a:ext cx="1589087" cy="1589087"/>
              <a:chOff x="15464773" y="5719107"/>
              <a:chExt cx="1589087" cy="1589087"/>
            </a:xfrm>
          </p:grpSpPr>
          <p:sp>
            <p:nvSpPr>
              <p:cNvPr id="20" name="AutoShape 6"/>
              <p:cNvSpPr>
                <a:spLocks/>
              </p:cNvSpPr>
              <p:nvPr/>
            </p:nvSpPr>
            <p:spPr bwMode="auto">
              <a:xfrm>
                <a:off x="15464773" y="571910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1" name="Freeform 43"/>
              <p:cNvSpPr>
                <a:spLocks/>
              </p:cNvSpPr>
              <p:nvPr/>
            </p:nvSpPr>
            <p:spPr bwMode="auto">
              <a:xfrm>
                <a:off x="15962428" y="6041390"/>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sp>
            <p:nvSpPr>
              <p:cNvPr id="22" name="AutoShape 8"/>
              <p:cNvSpPr>
                <a:spLocks/>
              </p:cNvSpPr>
              <p:nvPr/>
            </p:nvSpPr>
            <p:spPr bwMode="auto">
              <a:xfrm>
                <a:off x="15720360" y="6018925"/>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7" name="AutoShape 35"/>
              <p:cNvSpPr>
                <a:spLocks/>
              </p:cNvSpPr>
              <p:nvPr/>
            </p:nvSpPr>
            <p:spPr bwMode="auto">
              <a:xfrm>
                <a:off x="15948960" y="6234825"/>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cxnSp>
          <p:nvCxnSpPr>
            <p:cNvPr id="73" name="直線接點 72"/>
            <p:cNvCxnSpPr>
              <a:cxnSpLocks/>
            </p:cNvCxnSpPr>
            <p:nvPr/>
          </p:nvCxnSpPr>
          <p:spPr bwMode="auto">
            <a:xfrm flipH="1">
              <a:off x="6555972" y="4517809"/>
              <a:ext cx="12551836"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78" name="Picture 1"/>
            <p:cNvPicPr>
              <a:picLocks noChangeAspect="1" noChangeArrowheads="1"/>
            </p:cNvPicPr>
            <p:nvPr/>
          </p:nvPicPr>
          <p:blipFill>
            <a:blip r:embed="rId9" cstate="print">
              <a:lum bright="10000" contrast="20000"/>
            </a:blip>
            <a:srcRect/>
            <a:stretch>
              <a:fillRect/>
            </a:stretch>
          </p:blipFill>
          <p:spPr bwMode="auto">
            <a:xfrm>
              <a:off x="8807624" y="3411539"/>
              <a:ext cx="2399505" cy="1742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9" name="AutoShape 26"/>
            <p:cNvSpPr>
              <a:spLocks/>
            </p:cNvSpPr>
            <p:nvPr/>
          </p:nvSpPr>
          <p:spPr bwMode="auto">
            <a:xfrm>
              <a:off x="11334653" y="4567021"/>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7485D"/>
                  </a:solidFill>
                  <a:latin typeface="微軟正黑體" pitchFamily="34" charset="-120"/>
                  <a:ea typeface="微軟正黑體" pitchFamily="34" charset="-120"/>
                  <a:cs typeface="Aleo Regular" charset="0"/>
                  <a:sym typeface="Aleo Regular" charset="0"/>
                </a:rPr>
                <a:t>課本</a:t>
              </a:r>
              <a:endParaRPr lang="en-US" sz="1600" dirty="0">
                <a:solidFill>
                  <a:srgbClr val="37485D"/>
                </a:solidFill>
                <a:latin typeface="微軟正黑體" pitchFamily="34" charset="-120"/>
                <a:ea typeface="微軟正黑體" pitchFamily="34" charset="-120"/>
                <a:sym typeface="Lato" pitchFamily="34" charset="0"/>
              </a:endParaRPr>
            </a:p>
          </p:txBody>
        </p:sp>
        <p:pic>
          <p:nvPicPr>
            <p:cNvPr id="4101" name="Picture 5"/>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8516530" y="3344684"/>
              <a:ext cx="2820486" cy="190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1" name="AutoShape 26"/>
            <p:cNvSpPr>
              <a:spLocks/>
            </p:cNvSpPr>
            <p:nvPr/>
          </p:nvSpPr>
          <p:spPr bwMode="auto">
            <a:xfrm>
              <a:off x="17487391" y="4547915"/>
              <a:ext cx="2222843" cy="6854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7485D"/>
                  </a:solidFill>
                  <a:latin typeface="微軟正黑體" pitchFamily="34" charset="-120"/>
                  <a:ea typeface="微軟正黑體" pitchFamily="34" charset="-120"/>
                  <a:cs typeface="Aleo Regular" charset="0"/>
                  <a:sym typeface="Aleo Regular" charset="0"/>
                </a:rPr>
                <a:t>教案</a:t>
              </a:r>
              <a:endParaRPr lang="en-US" sz="1600" dirty="0">
                <a:solidFill>
                  <a:srgbClr val="37485D"/>
                </a:solidFill>
                <a:latin typeface="微軟正黑體" pitchFamily="34" charset="-120"/>
                <a:ea typeface="微軟正黑體" pitchFamily="34" charset="-120"/>
                <a:sym typeface="Lato" pitchFamily="34" charset="0"/>
              </a:endParaRPr>
            </a:p>
          </p:txBody>
        </p:sp>
        <p:pic>
          <p:nvPicPr>
            <p:cNvPr id="1026" name="Picture 2" descr="C:\Users\123\Downloads\封面立體書 (1).jpg"/>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13354455" y="3048000"/>
              <a:ext cx="1985610" cy="2479944"/>
            </a:xfrm>
            <a:prstGeom prst="rect">
              <a:avLst/>
            </a:prstGeom>
            <a:noFill/>
          </p:spPr>
        </p:pic>
      </p:grpSp>
      <p:sp>
        <p:nvSpPr>
          <p:cNvPr id="13" name="標題 12">
            <a:extLst>
              <a:ext uri="{FF2B5EF4-FFF2-40B4-BE49-F238E27FC236}">
                <a16:creationId xmlns:a16="http://schemas.microsoft.com/office/drawing/2014/main" id="{5F45F86B-F25D-2449-8BD4-43A9F82A9A4D}"/>
              </a:ext>
            </a:extLst>
          </p:cNvPr>
          <p:cNvSpPr>
            <a:spLocks noGrp="1"/>
          </p:cNvSpPr>
          <p:nvPr>
            <p:ph type="title"/>
          </p:nvPr>
        </p:nvSpPr>
        <p:spPr/>
        <p:txBody>
          <a:bodyPr/>
          <a:lstStyle/>
          <a:p>
            <a:r>
              <a:rPr kumimoji="0" lang="zh-TW" altLang="en-US" sz="9600" dirty="0">
                <a:solidFill>
                  <a:prstClr val="white">
                    <a:lumMod val="25000"/>
                  </a:prstClr>
                </a:solidFill>
                <a:latin typeface="Microsoft JhengHei" pitchFamily="34" charset="-120"/>
                <a:ea typeface="Microsoft JhengHei" pitchFamily="34" charset="-120"/>
                <a:cs typeface="Helvetica"/>
                <a:sym typeface="Helvetica" panose="020B0604020202020204" pitchFamily="34" charset="0"/>
              </a:rPr>
              <a:t>商業模式</a:t>
            </a:r>
            <a:r>
              <a:rPr kumimoji="0" lang="en-US" altLang="zh-TW" sz="9600" dirty="0">
                <a:solidFill>
                  <a:prstClr val="white">
                    <a:lumMod val="25000"/>
                  </a:prstClr>
                </a:solidFill>
                <a:latin typeface="Microsoft JhengHei" pitchFamily="34" charset="-120"/>
                <a:ea typeface="Microsoft JhengHei" pitchFamily="34" charset="-120"/>
                <a:cs typeface="Helvetica"/>
                <a:sym typeface="Helvetica" panose="020B0604020202020204" pitchFamily="34" charset="0"/>
              </a:rPr>
              <a:t>:</a:t>
            </a:r>
            <a:r>
              <a:rPr kumimoji="0" lang="zh-TW" altLang="en-US" sz="9600" dirty="0">
                <a:solidFill>
                  <a:prstClr val="white">
                    <a:lumMod val="25000"/>
                  </a:prstClr>
                </a:solidFill>
                <a:latin typeface="Microsoft JhengHei" pitchFamily="34" charset="-120"/>
                <a:ea typeface="Microsoft JhengHei" pitchFamily="34" charset="-120"/>
                <a:cs typeface="Helvetica"/>
                <a:sym typeface="Helvetica" panose="020B0604020202020204" pitchFamily="34" charset="0"/>
              </a:rPr>
              <a:t> 教學資源與服務</a:t>
            </a:r>
            <a:endParaRPr lang="zh-TW" altLang="en-US" dirty="0"/>
          </a:p>
        </p:txBody>
      </p:sp>
      <p:grpSp>
        <p:nvGrpSpPr>
          <p:cNvPr id="9" name="群組 118"/>
          <p:cNvGrpSpPr/>
          <p:nvPr/>
        </p:nvGrpSpPr>
        <p:grpSpPr>
          <a:xfrm>
            <a:off x="4130390" y="7847452"/>
            <a:ext cx="18432248" cy="5032382"/>
            <a:chOff x="3551512" y="8480590"/>
            <a:chExt cx="18432248" cy="5032382"/>
          </a:xfrm>
        </p:grpSpPr>
        <p:grpSp>
          <p:nvGrpSpPr>
            <p:cNvPr id="10" name="群組 71"/>
            <p:cNvGrpSpPr/>
            <p:nvPr/>
          </p:nvGrpSpPr>
          <p:grpSpPr>
            <a:xfrm>
              <a:off x="3551512" y="11062108"/>
              <a:ext cx="10701356" cy="2069834"/>
              <a:chOff x="3488509" y="8734371"/>
              <a:chExt cx="10701356" cy="2069834"/>
            </a:xfrm>
          </p:grpSpPr>
          <p:sp>
            <p:nvSpPr>
              <p:cNvPr id="66" name="AutoShape 12"/>
              <p:cNvSpPr>
                <a:spLocks/>
              </p:cNvSpPr>
              <p:nvPr/>
            </p:nvSpPr>
            <p:spPr bwMode="auto">
              <a:xfrm>
                <a:off x="3488509" y="877803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9" name="Freeform 47"/>
              <p:cNvSpPr>
                <a:spLocks/>
              </p:cNvSpPr>
              <p:nvPr/>
            </p:nvSpPr>
            <p:spPr bwMode="auto">
              <a:xfrm>
                <a:off x="3909198" y="9079659"/>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cxnSp>
            <p:nvCxnSpPr>
              <p:cNvPr id="51" name="直線接點 50"/>
              <p:cNvCxnSpPr>
                <a:cxnSpLocks/>
              </p:cNvCxnSpPr>
              <p:nvPr/>
            </p:nvCxnSpPr>
            <p:spPr bwMode="auto">
              <a:xfrm flipH="1">
                <a:off x="5077598" y="9603099"/>
                <a:ext cx="9112267"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3" name="AutoShape 18"/>
              <p:cNvSpPr>
                <a:spLocks/>
              </p:cNvSpPr>
              <p:nvPr/>
            </p:nvSpPr>
            <p:spPr bwMode="auto">
              <a:xfrm>
                <a:off x="9771174" y="9445444"/>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C0C0C0"/>
                    </a:outerShdw>
                  </a:effectLst>
                  <a:latin typeface="Lato" panose="020F0502020204030203" pitchFamily="34" charset="0"/>
                </a:endParaRPr>
              </a:p>
            </p:txBody>
          </p:sp>
          <p:sp>
            <p:nvSpPr>
              <p:cNvPr id="55" name="AutoShape 27"/>
              <p:cNvSpPr>
                <a:spLocks/>
              </p:cNvSpPr>
              <p:nvPr/>
            </p:nvSpPr>
            <p:spPr bwMode="auto">
              <a:xfrm>
                <a:off x="5555420" y="9889091"/>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333333">
                        <a:lumMod val="85000"/>
                        <a:lumOff val="15000"/>
                      </a:srgbClr>
                    </a:solidFill>
                    <a:latin typeface="微軟正黑體" pitchFamily="34" charset="-120"/>
                    <a:ea typeface="微軟正黑體" pitchFamily="34" charset="-120"/>
                    <a:cs typeface="Aleo Regular" charset="0"/>
                    <a:sym typeface="Aleo Regular" charset="0"/>
                  </a:rPr>
                  <a:t>學校課程</a:t>
                </a:r>
                <a:endParaRPr lang="en-US" altLang="zh-TW" sz="3200" b="1" dirty="0">
                  <a:solidFill>
                    <a:srgbClr val="333333">
                      <a:lumMod val="85000"/>
                      <a:lumOff val="15000"/>
                    </a:srgbClr>
                  </a:solidFill>
                  <a:latin typeface="微軟正黑體" pitchFamily="34" charset="-120"/>
                  <a:ea typeface="微軟正黑體" pitchFamily="34" charset="-120"/>
                  <a:cs typeface="Aleo Regular" charset="0"/>
                  <a:sym typeface="Aleo Regular" charset="0"/>
                </a:endParaRPr>
              </a:p>
            </p:txBody>
          </p:sp>
          <p:pic>
            <p:nvPicPr>
              <p:cNvPr id="59" name="圖片 58"/>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8074729" y="8734371"/>
                <a:ext cx="3115350" cy="2069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7" name="AutoShape 14"/>
              <p:cNvSpPr>
                <a:spLocks/>
              </p:cNvSpPr>
              <p:nvPr/>
            </p:nvSpPr>
            <p:spPr bwMode="auto">
              <a:xfrm>
                <a:off x="3756796" y="9046324"/>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C000"/>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8" name="AutoShape 36"/>
              <p:cNvSpPr>
                <a:spLocks/>
              </p:cNvSpPr>
              <p:nvPr/>
            </p:nvSpPr>
            <p:spPr bwMode="auto">
              <a:xfrm>
                <a:off x="3972696" y="9198724"/>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defRPr/>
                </a:pPr>
                <a:endParaRPr lang="en-US" sz="2800" kern="0" dirty="0">
                  <a:solidFill>
                    <a:srgbClr val="FFFFFF"/>
                  </a:solidFill>
                  <a:effectLst>
                    <a:outerShdw blurRad="38100" dist="38100" dir="2700000" algn="tl">
                      <a:srgbClr val="C0C0C0"/>
                    </a:outerShdw>
                  </a:effectLst>
                  <a:latin typeface="Lato" panose="020F0502020204030203" pitchFamily="34" charset="0"/>
                </a:endParaRPr>
              </a:p>
            </p:txBody>
          </p:sp>
        </p:grpSp>
        <p:sp>
          <p:nvSpPr>
            <p:cNvPr id="84" name="AutoShape 27"/>
            <p:cNvSpPr>
              <a:spLocks/>
            </p:cNvSpPr>
            <p:nvPr/>
          </p:nvSpPr>
          <p:spPr bwMode="auto">
            <a:xfrm>
              <a:off x="12185298" y="12222444"/>
              <a:ext cx="3240378"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3200" b="1" dirty="0">
                  <a:solidFill>
                    <a:srgbClr val="A7A7A7">
                      <a:lumMod val="50000"/>
                    </a:srgbClr>
                  </a:solidFill>
                  <a:latin typeface="微軟正黑體" pitchFamily="34" charset="-120"/>
                  <a:ea typeface="微軟正黑體" pitchFamily="34" charset="-120"/>
                  <a:cs typeface="Aleo Regular" charset="0"/>
                  <a:sym typeface="Aleo Regular" charset="0"/>
                </a:rPr>
                <a:t>競賽</a:t>
              </a:r>
              <a:r>
                <a:rPr lang="en-US" altLang="zh-TW" sz="3200" b="1" dirty="0">
                  <a:solidFill>
                    <a:srgbClr val="A7A7A7">
                      <a:lumMod val="50000"/>
                    </a:srgbClr>
                  </a:solidFill>
                  <a:latin typeface="微軟正黑體" pitchFamily="34" charset="-120"/>
                  <a:ea typeface="微軟正黑體" pitchFamily="34" charset="-120"/>
                  <a:cs typeface="Aleo Regular" charset="0"/>
                  <a:sym typeface="Aleo Regular" charset="0"/>
                </a:rPr>
                <a:t>/</a:t>
              </a:r>
              <a:r>
                <a:rPr lang="zh-TW" altLang="en-US" sz="3200" b="1" dirty="0">
                  <a:solidFill>
                    <a:srgbClr val="A7A7A7">
                      <a:lumMod val="50000"/>
                    </a:srgbClr>
                  </a:solidFill>
                  <a:latin typeface="微軟正黑體" pitchFamily="34" charset="-120"/>
                  <a:ea typeface="微軟正黑體" pitchFamily="34" charset="-120"/>
                  <a:cs typeface="Aleo Regular" charset="0"/>
                  <a:sym typeface="Aleo Regular" charset="0"/>
                </a:rPr>
                <a:t>研討會</a:t>
              </a:r>
              <a:endParaRPr lang="en-US" sz="1600" dirty="0">
                <a:solidFill>
                  <a:srgbClr val="A7A7A7">
                    <a:lumMod val="50000"/>
                  </a:srgbClr>
                </a:solidFill>
                <a:latin typeface="微軟正黑體" pitchFamily="34" charset="-120"/>
                <a:ea typeface="微軟正黑體" pitchFamily="34" charset="-120"/>
                <a:sym typeface="Lato" pitchFamily="34" charset="0"/>
              </a:endParaRPr>
            </a:p>
          </p:txBody>
        </p:sp>
        <p:pic>
          <p:nvPicPr>
            <p:cNvPr id="103" name="Picture 12" descr="https://i0.wp.com/tarkustech.com/wp-content/uploads/2019/12/FB_IMG_1576724644723.jpg?w=1140&amp;ssl=1"/>
            <p:cNvPicPr>
              <a:picLocks noChangeAspect="1" noChangeArrowheads="1"/>
            </p:cNvPicPr>
            <p:nvPr/>
          </p:nvPicPr>
          <p:blipFill>
            <a:blip r:embed="rId13" cstate="print"/>
            <a:srcRect/>
            <a:stretch>
              <a:fillRect/>
            </a:stretch>
          </p:blipFill>
          <p:spPr bwMode="auto">
            <a:xfrm>
              <a:off x="18209473" y="8480590"/>
              <a:ext cx="3774287" cy="5032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p:cNvPicPr>
              <a:picLocks noChangeAspect="1" noChangeArrowheads="1"/>
            </p:cNvPicPr>
            <p:nvPr/>
          </p:nvPicPr>
          <p:blipFill>
            <a:blip r:embed="rId14"/>
            <a:srcRect/>
            <a:stretch>
              <a:fillRect/>
            </a:stretch>
          </p:blipFill>
          <p:spPr bwMode="auto">
            <a:xfrm>
              <a:off x="14378991" y="8480590"/>
              <a:ext cx="3499107" cy="4969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81799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1091760"/>
            <a:ext cx="17747628" cy="1477328"/>
          </a:xfrm>
          <a:prstGeom prst="rect">
            <a:avLst/>
          </a:prstGeom>
          <a:noFill/>
        </p:spPr>
        <p:txBody>
          <a:bodyPr wrap="square" lIns="0" tIns="0" rIns="0" bIns="0" rtlCol="0">
            <a:spAutoFit/>
          </a:bodyPr>
          <a:lstStyle/>
          <a:p>
            <a:r>
              <a:rPr lang="zh-TW" altLang="en-US" sz="9600" b="1" dirty="0">
                <a:solidFill>
                  <a:srgbClr val="4C4C4C"/>
                </a:solidFill>
                <a:latin typeface="Microsoft JhengHei"/>
                <a:ea typeface="Microsoft JhengHei"/>
              </a:rPr>
              <a:t>獎項、國際開拓</a:t>
            </a:r>
            <a:endParaRPr lang="en-US" altLang="zh-CN" sz="9600" b="1" dirty="0">
              <a:solidFill>
                <a:srgbClr val="4C4C4C"/>
              </a:solidFill>
              <a:latin typeface="Microsoft JhengHei"/>
              <a:ea typeface="Microsoft JhengHei"/>
            </a:endParaRPr>
          </a:p>
        </p:txBody>
      </p:sp>
      <p:pic>
        <p:nvPicPr>
          <p:cNvPr id="12" name="Picture 2" descr="可能是文字的圖像"/>
          <p:cNvPicPr>
            <a:picLocks noChangeAspect="1" noChangeArrowheads="1"/>
          </p:cNvPicPr>
          <p:nvPr/>
        </p:nvPicPr>
        <p:blipFill>
          <a:blip r:embed="rId2"/>
          <a:srcRect/>
          <a:stretch>
            <a:fillRect/>
          </a:stretch>
        </p:blipFill>
        <p:spPr bwMode="auto">
          <a:xfrm>
            <a:off x="10328744" y="3150012"/>
            <a:ext cx="6892135" cy="3876826"/>
          </a:xfrm>
          <a:prstGeom prst="rect">
            <a:avLst/>
          </a:prstGeom>
          <a:noFill/>
        </p:spPr>
      </p:pic>
      <p:sp>
        <p:nvSpPr>
          <p:cNvPr id="16" name="矩形 15"/>
          <p:cNvSpPr/>
          <p:nvPr/>
        </p:nvSpPr>
        <p:spPr>
          <a:xfrm>
            <a:off x="10328744" y="7026838"/>
            <a:ext cx="7206933" cy="1077218"/>
          </a:xfrm>
          <a:prstGeom prst="rect">
            <a:avLst/>
          </a:prstGeom>
          <a:solidFill>
            <a:schemeClr val="accent2">
              <a:lumMod val="75000"/>
              <a:alpha val="90000"/>
            </a:schemeClr>
          </a:solidFill>
        </p:spPr>
        <p:txBody>
          <a:bodyPr wrap="square" rtlCol="0">
            <a:spAutoFit/>
          </a:bodyPr>
          <a:lstStyle/>
          <a:p>
            <a:pPr algn="ctr"/>
            <a:r>
              <a:rPr lang="zh-TW" altLang="en-US" sz="3200" dirty="0">
                <a:solidFill>
                  <a:prstClr val="white"/>
                </a:solidFill>
                <a:latin typeface="微軟正黑體" pitchFamily="34" charset="-120"/>
                <a:ea typeface="微軟正黑體" pitchFamily="34" charset="-120"/>
              </a:rPr>
              <a:t>資策會輔導</a:t>
            </a:r>
            <a:r>
              <a:rPr lang="en-US" altLang="zh-TW" sz="3200" dirty="0">
                <a:solidFill>
                  <a:prstClr val="white"/>
                </a:solidFill>
                <a:latin typeface="微軟正黑體" pitchFamily="34" charset="-120"/>
                <a:ea typeface="微軟正黑體" pitchFamily="34" charset="-120"/>
              </a:rPr>
              <a:t>:</a:t>
            </a:r>
          </a:p>
          <a:p>
            <a:pPr algn="ctr"/>
            <a:r>
              <a:rPr lang="en-US" altLang="zh-TW" sz="3200" dirty="0">
                <a:solidFill>
                  <a:prstClr val="white"/>
                </a:solidFill>
                <a:latin typeface="微軟正黑體" pitchFamily="34" charset="-120"/>
                <a:ea typeface="微軟正黑體" pitchFamily="34" charset="-120"/>
              </a:rPr>
              <a:t>2021</a:t>
            </a:r>
            <a:r>
              <a:rPr lang="zh-TW" altLang="en-US" sz="3200" dirty="0">
                <a:solidFill>
                  <a:prstClr val="white"/>
                </a:solidFill>
                <a:latin typeface="微軟正黑體" pitchFamily="34" charset="-120"/>
                <a:ea typeface="微軟正黑體" pitchFamily="34" charset="-120"/>
              </a:rPr>
              <a:t> </a:t>
            </a:r>
            <a:r>
              <a:rPr lang="en-US" altLang="zh-TW" sz="3200" dirty="0" err="1">
                <a:solidFill>
                  <a:prstClr val="white"/>
                </a:solidFill>
                <a:latin typeface="微軟正黑體" pitchFamily="34" charset="-120"/>
                <a:ea typeface="微軟正黑體" pitchFamily="34" charset="-120"/>
              </a:rPr>
              <a:t>HolonIQ</a:t>
            </a:r>
            <a:r>
              <a:rPr lang="en-US" altLang="zh-TW" sz="3200" dirty="0">
                <a:solidFill>
                  <a:prstClr val="white"/>
                </a:solidFill>
                <a:latin typeface="微軟正黑體" pitchFamily="34" charset="-120"/>
                <a:ea typeface="微軟正黑體" pitchFamily="34" charset="-120"/>
              </a:rPr>
              <a:t> TAIWAN EDTECH 50</a:t>
            </a:r>
            <a:endParaRPr lang="en-US" altLang="zh-CN" sz="3200" dirty="0">
              <a:solidFill>
                <a:prstClr val="white"/>
              </a:solidFill>
              <a:latin typeface="微軟正黑體" pitchFamily="34" charset="-120"/>
              <a:ea typeface="微軟正黑體" pitchFamily="34" charset="-120"/>
            </a:endParaRPr>
          </a:p>
        </p:txBody>
      </p:sp>
      <p:pic>
        <p:nvPicPr>
          <p:cNvPr id="40961" name="Picture 1" descr="C:\Users\user\Downloads\CES2022-EDM-2_TTA版.jpg"/>
          <p:cNvPicPr>
            <a:picLocks noChangeAspect="1" noChangeArrowheads="1"/>
          </p:cNvPicPr>
          <p:nvPr/>
        </p:nvPicPr>
        <p:blipFill>
          <a:blip r:embed="rId3"/>
          <a:srcRect b="14465"/>
          <a:stretch>
            <a:fillRect/>
          </a:stretch>
        </p:blipFill>
        <p:spPr bwMode="auto">
          <a:xfrm>
            <a:off x="1384389" y="3589786"/>
            <a:ext cx="2708809" cy="3377507"/>
          </a:xfrm>
          <a:prstGeom prst="rect">
            <a:avLst/>
          </a:prstGeom>
          <a:noFill/>
        </p:spPr>
      </p:pic>
      <p:sp>
        <p:nvSpPr>
          <p:cNvPr id="20" name="TextBox 41"/>
          <p:cNvSpPr txBox="1"/>
          <p:nvPr/>
        </p:nvSpPr>
        <p:spPr>
          <a:xfrm>
            <a:off x="1004614" y="676656"/>
            <a:ext cx="2432268" cy="1288045"/>
          </a:xfrm>
          <a:prstGeom prst="rect">
            <a:avLst/>
          </a:prstGeom>
          <a:noFill/>
        </p:spPr>
        <p:txBody>
          <a:bodyPr wrap="square" lIns="0" tIns="0" rIns="0" bIns="0" rtlCol="0">
            <a:spAutoFit/>
          </a:bodyPr>
          <a:lstStyle/>
          <a:p>
            <a:pPr defTabSz="825500" fontAlgn="base" hangingPunct="0">
              <a:lnSpc>
                <a:spcPct val="113750"/>
              </a:lnSpc>
              <a:spcBef>
                <a:spcPct val="0"/>
              </a:spcBef>
              <a:spcAft>
                <a:spcPct val="0"/>
              </a:spcAft>
            </a:pPr>
            <a:r>
              <a:rPr lang="zh-TW" altLang="en-US" sz="8000" b="1" spc="419" dirty="0">
                <a:solidFill>
                  <a:srgbClr val="FEFEFE"/>
                </a:solidFill>
                <a:latin typeface="Microsoft JhengHei" pitchFamily="34" charset="-120"/>
                <a:ea typeface="Microsoft JhengHei" pitchFamily="34" charset="-120"/>
                <a:sym typeface="Lato" pitchFamily="34" charset="0"/>
              </a:rPr>
              <a:t>海外</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pic>
        <p:nvPicPr>
          <p:cNvPr id="21"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p:cNvPicPr>
            <a:picLocks noChangeAspect="1" noChangeArrowheads="1"/>
          </p:cNvPicPr>
          <p:nvPr/>
        </p:nvPicPr>
        <p:blipFill>
          <a:blip r:embed="rId4"/>
          <a:srcRect b="39168"/>
          <a:stretch>
            <a:fillRect/>
          </a:stretch>
        </p:blipFill>
        <p:spPr bwMode="auto">
          <a:xfrm>
            <a:off x="657699" y="8103317"/>
            <a:ext cx="4851971" cy="4174548"/>
          </a:xfrm>
          <a:prstGeom prst="rect">
            <a:avLst/>
          </a:prstGeom>
          <a:noFill/>
        </p:spPr>
      </p:pic>
      <p:pic>
        <p:nvPicPr>
          <p:cNvPr id="22"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p:cNvPicPr>
            <a:picLocks noChangeAspect="1" noChangeArrowheads="1"/>
          </p:cNvPicPr>
          <p:nvPr/>
        </p:nvPicPr>
        <p:blipFill>
          <a:blip r:embed="rId5"/>
          <a:srcRect/>
          <a:stretch>
            <a:fillRect/>
          </a:stretch>
        </p:blipFill>
        <p:spPr bwMode="auto">
          <a:xfrm>
            <a:off x="5840305" y="8556987"/>
            <a:ext cx="6959677" cy="3638614"/>
          </a:xfrm>
          <a:prstGeom prst="rect">
            <a:avLst/>
          </a:prstGeom>
          <a:noFill/>
        </p:spPr>
      </p:pic>
      <p:pic>
        <p:nvPicPr>
          <p:cNvPr id="25"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p:cNvPicPr>
            <a:picLocks noChangeAspect="1" noChangeArrowheads="1"/>
          </p:cNvPicPr>
          <p:nvPr/>
        </p:nvPicPr>
        <p:blipFill>
          <a:blip r:embed="rId6"/>
          <a:srcRect t="3543"/>
          <a:stretch>
            <a:fillRect/>
          </a:stretch>
        </p:blipFill>
        <p:spPr bwMode="auto">
          <a:xfrm>
            <a:off x="5434573" y="3579029"/>
            <a:ext cx="4481860" cy="3242304"/>
          </a:xfrm>
          <a:prstGeom prst="rect">
            <a:avLst/>
          </a:prstGeom>
          <a:noFill/>
        </p:spPr>
      </p:pic>
      <p:pic>
        <p:nvPicPr>
          <p:cNvPr id="26" name="Picture 8" descr="可能是文字的圖像"/>
          <p:cNvPicPr>
            <a:picLocks noChangeAspect="1" noChangeArrowheads="1"/>
          </p:cNvPicPr>
          <p:nvPr/>
        </p:nvPicPr>
        <p:blipFill>
          <a:blip r:embed="rId7"/>
          <a:srcRect/>
          <a:stretch>
            <a:fillRect/>
          </a:stretch>
        </p:blipFill>
        <p:spPr bwMode="auto">
          <a:xfrm>
            <a:off x="18333085" y="3054033"/>
            <a:ext cx="5201881" cy="3586453"/>
          </a:xfrm>
          <a:prstGeom prst="rect">
            <a:avLst/>
          </a:prstGeom>
          <a:noFill/>
        </p:spPr>
      </p:pic>
      <p:sp>
        <p:nvSpPr>
          <p:cNvPr id="27" name="文字方塊 26"/>
          <p:cNvSpPr txBox="1"/>
          <p:nvPr/>
        </p:nvSpPr>
        <p:spPr>
          <a:xfrm>
            <a:off x="182837" y="12300031"/>
            <a:ext cx="5503984" cy="1077218"/>
          </a:xfrm>
          <a:prstGeom prst="rect">
            <a:avLst/>
          </a:prstGeom>
          <a:solidFill>
            <a:schemeClr val="accent2">
              <a:lumMod val="75000"/>
              <a:alpha val="90000"/>
            </a:schemeClr>
          </a:solidFill>
        </p:spPr>
        <p:txBody>
          <a:bodyPr wrap="square" rtlCol="0">
            <a:spAutoFit/>
          </a:bodyPr>
          <a:lstStyle/>
          <a:p>
            <a:pPr algn="ctr"/>
            <a:r>
              <a:rPr lang="en-US" altLang="zh-TW" sz="3200" dirty="0">
                <a:solidFill>
                  <a:prstClr val="white"/>
                </a:solidFill>
                <a:latin typeface="微軟正黑體" pitchFamily="34" charset="-120"/>
                <a:ea typeface="微軟正黑體" pitchFamily="34" charset="-120"/>
              </a:rPr>
              <a:t>TCA</a:t>
            </a:r>
            <a:r>
              <a:rPr lang="zh-TW" altLang="en-US" sz="3200" dirty="0">
                <a:solidFill>
                  <a:prstClr val="white"/>
                </a:solidFill>
                <a:latin typeface="微軟正黑體" pitchFamily="34" charset="-120"/>
                <a:ea typeface="微軟正黑體" pitchFamily="34" charset="-120"/>
              </a:rPr>
              <a:t>電腦公會輔導</a:t>
            </a:r>
            <a:r>
              <a:rPr lang="en-US" altLang="zh-TW" sz="3200" dirty="0">
                <a:solidFill>
                  <a:prstClr val="white"/>
                </a:solidFill>
                <a:latin typeface="微軟正黑體" pitchFamily="34" charset="-120"/>
                <a:ea typeface="微軟正黑體" pitchFamily="34" charset="-120"/>
              </a:rPr>
              <a:t>:</a:t>
            </a:r>
            <a:r>
              <a:rPr lang="zh-TW" altLang="en-US" sz="3200" dirty="0">
                <a:solidFill>
                  <a:prstClr val="white"/>
                </a:solidFill>
                <a:latin typeface="微軟正黑體" pitchFamily="34" charset="-120"/>
                <a:ea typeface="微軟正黑體" pitchFamily="34" charset="-120"/>
              </a:rPr>
              <a:t> 入選 </a:t>
            </a:r>
            <a:endParaRPr lang="en-US" altLang="zh-TW" sz="3200" dirty="0">
              <a:solidFill>
                <a:prstClr val="white"/>
              </a:solidFill>
              <a:latin typeface="微軟正黑體" pitchFamily="34" charset="-120"/>
              <a:ea typeface="微軟正黑體" pitchFamily="34" charset="-120"/>
            </a:endParaRPr>
          </a:p>
          <a:p>
            <a:pPr algn="ctr"/>
            <a:r>
              <a:rPr lang="en-US" altLang="zh-TW" sz="3200" dirty="0">
                <a:solidFill>
                  <a:prstClr val="white"/>
                </a:solidFill>
                <a:latin typeface="微軟正黑體" pitchFamily="34" charset="-120"/>
                <a:ea typeface="微軟正黑體" pitchFamily="34" charset="-120"/>
              </a:rPr>
              <a:t>2021 APICTA Awards</a:t>
            </a:r>
            <a:endParaRPr lang="zh-TW" altLang="en-US" sz="3200" dirty="0">
              <a:solidFill>
                <a:prstClr val="white"/>
              </a:solidFill>
              <a:latin typeface="微軟正黑體" pitchFamily="34" charset="-120"/>
              <a:ea typeface="微軟正黑體" pitchFamily="34" charset="-120"/>
            </a:endParaRPr>
          </a:p>
        </p:txBody>
      </p:sp>
      <p:sp>
        <p:nvSpPr>
          <p:cNvPr id="28" name="文字方塊 27"/>
          <p:cNvSpPr txBox="1"/>
          <p:nvPr/>
        </p:nvSpPr>
        <p:spPr>
          <a:xfrm>
            <a:off x="5346883" y="7026838"/>
            <a:ext cx="4569550" cy="1077218"/>
          </a:xfrm>
          <a:prstGeom prst="rect">
            <a:avLst/>
          </a:prstGeom>
          <a:solidFill>
            <a:schemeClr val="accent2">
              <a:lumMod val="75000"/>
              <a:alpha val="90000"/>
            </a:schemeClr>
          </a:solidFill>
        </p:spPr>
        <p:txBody>
          <a:bodyPr wrap="square" rtlCol="0">
            <a:spAutoFit/>
          </a:bodyPr>
          <a:lstStyle/>
          <a:p>
            <a:pPr algn="ctr"/>
            <a:r>
              <a:rPr lang="zh-TW" altLang="en-US" sz="3200" dirty="0">
                <a:solidFill>
                  <a:prstClr val="white"/>
                </a:solidFill>
                <a:latin typeface="微軟正黑體" pitchFamily="34" charset="-120"/>
                <a:ea typeface="微軟正黑體" pitchFamily="34" charset="-120"/>
              </a:rPr>
              <a:t>加入亞馬遜</a:t>
            </a:r>
            <a:r>
              <a:rPr lang="en-US" altLang="zh-TW" sz="3200" dirty="0">
                <a:solidFill>
                  <a:prstClr val="white"/>
                </a:solidFill>
                <a:latin typeface="微軟正黑體" pitchFamily="34" charset="-120"/>
                <a:ea typeface="微軟正黑體" pitchFamily="34" charset="-120"/>
              </a:rPr>
              <a:t>AWSJIC</a:t>
            </a:r>
            <a:r>
              <a:rPr lang="zh-TW" altLang="en-US" sz="3200" dirty="0">
                <a:solidFill>
                  <a:prstClr val="white"/>
                </a:solidFill>
                <a:latin typeface="微軟正黑體" pitchFamily="34" charset="-120"/>
                <a:ea typeface="微軟正黑體" pitchFamily="34" charset="-120"/>
              </a:rPr>
              <a:t>聯合創新中心</a:t>
            </a:r>
          </a:p>
        </p:txBody>
      </p:sp>
      <p:sp>
        <p:nvSpPr>
          <p:cNvPr id="29" name="文字方塊 28"/>
          <p:cNvSpPr txBox="1"/>
          <p:nvPr/>
        </p:nvSpPr>
        <p:spPr>
          <a:xfrm>
            <a:off x="18085940" y="6640486"/>
            <a:ext cx="5815347" cy="1569660"/>
          </a:xfrm>
          <a:prstGeom prst="rect">
            <a:avLst/>
          </a:prstGeom>
          <a:solidFill>
            <a:schemeClr val="accent2">
              <a:lumMod val="75000"/>
              <a:alpha val="90000"/>
            </a:schemeClr>
          </a:solidFill>
        </p:spPr>
        <p:txBody>
          <a:bodyPr wrap="square" rtlCol="0">
            <a:spAutoFit/>
          </a:bodyPr>
          <a:lstStyle/>
          <a:p>
            <a:pPr algn="ctr"/>
            <a:r>
              <a:rPr lang="en-US" altLang="zh-TW" sz="3200" dirty="0" err="1">
                <a:solidFill>
                  <a:prstClr val="white"/>
                </a:solidFill>
                <a:latin typeface="微軟正黑體" pitchFamily="34" charset="-120"/>
                <a:ea typeface="微軟正黑體" pitchFamily="34" charset="-120"/>
              </a:rPr>
              <a:t>Makerpro</a:t>
            </a:r>
            <a:r>
              <a:rPr lang="zh-TW" altLang="en-US" sz="3200" dirty="0">
                <a:solidFill>
                  <a:prstClr val="white"/>
                </a:solidFill>
                <a:latin typeface="微軟正黑體" pitchFamily="34" charset="-120"/>
                <a:ea typeface="微軟正黑體" pitchFamily="34" charset="-120"/>
              </a:rPr>
              <a:t>輔導</a:t>
            </a:r>
            <a:r>
              <a:rPr lang="en-US" altLang="zh-TW" sz="3200" dirty="0">
                <a:solidFill>
                  <a:prstClr val="white"/>
                </a:solidFill>
                <a:latin typeface="微軟正黑體" pitchFamily="34" charset="-120"/>
                <a:ea typeface="微軟正黑體" pitchFamily="34" charset="-120"/>
              </a:rPr>
              <a:t>:</a:t>
            </a:r>
          </a:p>
          <a:p>
            <a:pPr algn="ctr"/>
            <a:r>
              <a:rPr lang="zh-TW" altLang="en-US" sz="3200" dirty="0">
                <a:solidFill>
                  <a:prstClr val="white"/>
                </a:solidFill>
                <a:latin typeface="微軟正黑體" pitchFamily="34" charset="-120"/>
                <a:ea typeface="微軟正黑體" pitchFamily="34" charset="-120"/>
              </a:rPr>
              <a:t>入圍</a:t>
            </a:r>
            <a:r>
              <a:rPr lang="en-US" altLang="zh-TW" sz="3200" dirty="0">
                <a:solidFill>
                  <a:prstClr val="white"/>
                </a:solidFill>
                <a:latin typeface="微軟正黑體" pitchFamily="34" charset="-120"/>
                <a:ea typeface="微軟正黑體" pitchFamily="34" charset="-120"/>
              </a:rPr>
              <a:t>2021 </a:t>
            </a:r>
            <a:r>
              <a:rPr lang="zh-TW" altLang="en-US" sz="3200" dirty="0">
                <a:solidFill>
                  <a:prstClr val="white"/>
                </a:solidFill>
                <a:latin typeface="微軟正黑體" pitchFamily="34" charset="-120"/>
                <a:ea typeface="微軟正黑體" pitchFamily="34" charset="-120"/>
              </a:rPr>
              <a:t> </a:t>
            </a:r>
            <a:r>
              <a:rPr lang="en-US" altLang="zh-TW" sz="3200" dirty="0">
                <a:solidFill>
                  <a:prstClr val="white"/>
                </a:solidFill>
                <a:latin typeface="微軟正黑體" pitchFamily="34" charset="-120"/>
                <a:ea typeface="微軟正黑體" pitchFamily="34" charset="-120"/>
              </a:rPr>
              <a:t>Intel </a:t>
            </a:r>
            <a:r>
              <a:rPr lang="en-US" altLang="zh-TW" sz="3200" dirty="0" err="1">
                <a:solidFill>
                  <a:prstClr val="white"/>
                </a:solidFill>
                <a:latin typeface="微軟正黑體" pitchFamily="34" charset="-120"/>
                <a:ea typeface="微軟正黑體" pitchFamily="34" charset="-120"/>
              </a:rPr>
              <a:t>DevCup</a:t>
            </a:r>
            <a:r>
              <a:rPr lang="zh-TW" altLang="en-US" sz="3200" dirty="0">
                <a:solidFill>
                  <a:prstClr val="white"/>
                </a:solidFill>
                <a:latin typeface="微軟正黑體" pitchFamily="34" charset="-120"/>
                <a:ea typeface="微軟正黑體" pitchFamily="34" charset="-120"/>
              </a:rPr>
              <a:t>創意應用競賽</a:t>
            </a:r>
            <a:r>
              <a:rPr lang="en-US" altLang="zh-TW" sz="3200" dirty="0">
                <a:solidFill>
                  <a:prstClr val="white"/>
                </a:solidFill>
                <a:latin typeface="微軟正黑體" pitchFamily="34" charset="-120"/>
                <a:ea typeface="微軟正黑體" pitchFamily="34" charset="-120"/>
              </a:rPr>
              <a:t>(</a:t>
            </a:r>
            <a:r>
              <a:rPr lang="zh-TW" altLang="en-US" sz="3200" dirty="0">
                <a:solidFill>
                  <a:prstClr val="white"/>
                </a:solidFill>
                <a:latin typeface="微軟正黑體" pitchFamily="34" charset="-120"/>
                <a:ea typeface="微軟正黑體" pitchFamily="34" charset="-120"/>
              </a:rPr>
              <a:t>概念組</a:t>
            </a:r>
            <a:r>
              <a:rPr lang="en-US" altLang="zh-TW" sz="3200" dirty="0">
                <a:solidFill>
                  <a:prstClr val="white"/>
                </a:solidFill>
                <a:latin typeface="微軟正黑體" pitchFamily="34" charset="-120"/>
                <a:ea typeface="微軟正黑體" pitchFamily="34" charset="-120"/>
              </a:rPr>
              <a:t>)</a:t>
            </a:r>
            <a:endParaRPr lang="zh-TW" altLang="en-US" sz="3200" dirty="0">
              <a:solidFill>
                <a:prstClr val="white"/>
              </a:solidFill>
              <a:latin typeface="微軟正黑體" pitchFamily="34" charset="-120"/>
              <a:ea typeface="微軟正黑體" pitchFamily="34" charset="-120"/>
            </a:endParaRPr>
          </a:p>
        </p:txBody>
      </p:sp>
      <p:sp>
        <p:nvSpPr>
          <p:cNvPr id="30" name="文字方塊 29"/>
          <p:cNvSpPr txBox="1"/>
          <p:nvPr/>
        </p:nvSpPr>
        <p:spPr>
          <a:xfrm>
            <a:off x="6369269" y="12323643"/>
            <a:ext cx="6305101" cy="1077218"/>
          </a:xfrm>
          <a:prstGeom prst="rect">
            <a:avLst/>
          </a:prstGeom>
          <a:solidFill>
            <a:schemeClr val="accent2">
              <a:lumMod val="75000"/>
              <a:alpha val="90000"/>
            </a:schemeClr>
          </a:solidFill>
        </p:spPr>
        <p:txBody>
          <a:bodyPr wrap="square" rtlCol="0">
            <a:spAutoFit/>
          </a:bodyPr>
          <a:lstStyle/>
          <a:p>
            <a:pPr algn="ctr"/>
            <a:r>
              <a:rPr lang="zh-TW" altLang="en-US" sz="3200" dirty="0">
                <a:solidFill>
                  <a:prstClr val="white"/>
                </a:solidFill>
                <a:latin typeface="微軟正黑體" pitchFamily="34" charset="-120"/>
                <a:ea typeface="微軟正黑體" pitchFamily="34" charset="-120"/>
              </a:rPr>
              <a:t>資策會輔導</a:t>
            </a:r>
            <a:r>
              <a:rPr lang="en-US" altLang="zh-TW" sz="3200" dirty="0">
                <a:solidFill>
                  <a:prstClr val="white"/>
                </a:solidFill>
                <a:latin typeface="微軟正黑體" pitchFamily="34" charset="-120"/>
                <a:ea typeface="微軟正黑體" pitchFamily="34" charset="-120"/>
              </a:rPr>
              <a:t>:</a:t>
            </a:r>
            <a:r>
              <a:rPr lang="zh-TW" altLang="en-US" sz="3200" dirty="0">
                <a:solidFill>
                  <a:prstClr val="white"/>
                </a:solidFill>
                <a:latin typeface="微軟正黑體" pitchFamily="34" charset="-120"/>
                <a:ea typeface="微軟正黑體" pitchFamily="34" charset="-120"/>
              </a:rPr>
              <a:t> </a:t>
            </a:r>
            <a:endParaRPr lang="en-US" altLang="zh-TW" sz="3200" dirty="0">
              <a:solidFill>
                <a:prstClr val="white"/>
              </a:solidFill>
              <a:latin typeface="微軟正黑體" pitchFamily="34" charset="-120"/>
              <a:ea typeface="微軟正黑體" pitchFamily="34" charset="-120"/>
            </a:endParaRPr>
          </a:p>
          <a:p>
            <a:pPr algn="ctr"/>
            <a:r>
              <a:rPr lang="en-US" altLang="zh-TW" sz="3200" dirty="0" err="1">
                <a:solidFill>
                  <a:prstClr val="white"/>
                </a:solidFill>
                <a:latin typeface="微軟正黑體" pitchFamily="34" charset="-120"/>
                <a:ea typeface="微軟正黑體" pitchFamily="34" charset="-120"/>
              </a:rPr>
              <a:t>Worldidac</a:t>
            </a:r>
            <a:r>
              <a:rPr lang="en-US" altLang="zh-TW" sz="3200" dirty="0">
                <a:solidFill>
                  <a:prstClr val="white"/>
                </a:solidFill>
                <a:latin typeface="微軟正黑體" pitchFamily="34" charset="-120"/>
                <a:ea typeface="微軟正黑體" pitchFamily="34" charset="-120"/>
              </a:rPr>
              <a:t> 2021</a:t>
            </a:r>
            <a:endParaRPr lang="zh-TW" altLang="en-US" sz="3200" dirty="0">
              <a:solidFill>
                <a:prstClr val="white"/>
              </a:solidFill>
              <a:latin typeface="微軟正黑體" pitchFamily="34" charset="-120"/>
              <a:ea typeface="微軟正黑體" pitchFamily="34" charset="-120"/>
            </a:endParaRPr>
          </a:p>
        </p:txBody>
      </p:sp>
      <p:pic>
        <p:nvPicPr>
          <p:cNvPr id="32" name="Picture 9" descr="https://i1.wp.com/tarkustech.com/wp-content/uploads/2019/12/29142.jpg?fit=1024%2C576&amp;ssl=1"/>
          <p:cNvPicPr>
            <a:picLocks noChangeAspect="1" noChangeArrowheads="1"/>
          </p:cNvPicPr>
          <p:nvPr/>
        </p:nvPicPr>
        <p:blipFill>
          <a:blip r:embed="rId8" cstate="print"/>
          <a:srcRect r="22327"/>
          <a:stretch>
            <a:fillRect/>
          </a:stretch>
        </p:blipFill>
        <p:spPr bwMode="auto">
          <a:xfrm>
            <a:off x="18920423" y="8556988"/>
            <a:ext cx="4980864" cy="3607082"/>
          </a:xfrm>
          <a:prstGeom prst="rect">
            <a:avLst/>
          </a:prstGeom>
          <a:noFill/>
        </p:spPr>
      </p:pic>
      <p:sp>
        <p:nvSpPr>
          <p:cNvPr id="19" name="矩形 18"/>
          <p:cNvSpPr/>
          <p:nvPr/>
        </p:nvSpPr>
        <p:spPr>
          <a:xfrm>
            <a:off x="214368" y="7038335"/>
            <a:ext cx="4910916" cy="1077218"/>
          </a:xfrm>
          <a:prstGeom prst="rect">
            <a:avLst/>
          </a:prstGeom>
          <a:solidFill>
            <a:schemeClr val="accent2">
              <a:lumMod val="75000"/>
              <a:alpha val="90000"/>
            </a:schemeClr>
          </a:solidFill>
        </p:spPr>
        <p:txBody>
          <a:bodyPr wrap="square" rtlCol="0">
            <a:spAutoFit/>
          </a:bodyPr>
          <a:lstStyle/>
          <a:p>
            <a:pPr algn="ctr"/>
            <a:r>
              <a:rPr lang="en-US" altLang="zh-TW" sz="3200" dirty="0">
                <a:solidFill>
                  <a:prstClr val="white"/>
                </a:solidFill>
                <a:latin typeface="微軟正黑體" pitchFamily="34" charset="-120"/>
                <a:ea typeface="微軟正黑體" pitchFamily="34" charset="-120"/>
              </a:rPr>
              <a:t>TTA/</a:t>
            </a:r>
            <a:r>
              <a:rPr lang="zh-TW" altLang="en-US" sz="3200" dirty="0">
                <a:solidFill>
                  <a:prstClr val="white"/>
                </a:solidFill>
                <a:latin typeface="微軟正黑體" pitchFamily="34" charset="-120"/>
                <a:ea typeface="微軟正黑體" pitchFamily="34" charset="-120"/>
              </a:rPr>
              <a:t>科技部輔導</a:t>
            </a:r>
            <a:r>
              <a:rPr lang="en-US" altLang="zh-TW" sz="3200" dirty="0">
                <a:solidFill>
                  <a:prstClr val="white"/>
                </a:solidFill>
                <a:latin typeface="微軟正黑體" pitchFamily="34" charset="-120"/>
                <a:ea typeface="微軟正黑體" pitchFamily="34" charset="-120"/>
              </a:rPr>
              <a:t>:</a:t>
            </a:r>
          </a:p>
          <a:p>
            <a:pPr algn="ctr"/>
            <a:r>
              <a:rPr lang="en-US" altLang="zh-TW" sz="3200" dirty="0">
                <a:solidFill>
                  <a:prstClr val="white"/>
                </a:solidFill>
                <a:latin typeface="微軟正黑體" pitchFamily="34" charset="-120"/>
                <a:ea typeface="微軟正黑體" pitchFamily="34" charset="-120"/>
              </a:rPr>
              <a:t>2022 US CES invitation</a:t>
            </a:r>
            <a:endParaRPr lang="en-US" altLang="zh-CN" sz="3200" dirty="0">
              <a:solidFill>
                <a:prstClr val="white"/>
              </a:solidFill>
              <a:latin typeface="微軟正黑體" pitchFamily="34" charset="-120"/>
              <a:ea typeface="微軟正黑體" pitchFamily="34" charset="-120"/>
            </a:endParaRPr>
          </a:p>
        </p:txBody>
      </p:sp>
      <p:sp>
        <p:nvSpPr>
          <p:cNvPr id="33" name="文字方塊 32"/>
          <p:cNvSpPr txBox="1"/>
          <p:nvPr/>
        </p:nvSpPr>
        <p:spPr>
          <a:xfrm>
            <a:off x="13390925" y="12331562"/>
            <a:ext cx="9374481" cy="1077218"/>
          </a:xfrm>
          <a:prstGeom prst="rect">
            <a:avLst/>
          </a:prstGeom>
          <a:solidFill>
            <a:schemeClr val="accent2">
              <a:lumMod val="75000"/>
              <a:alpha val="90000"/>
            </a:schemeClr>
          </a:solidFill>
        </p:spPr>
        <p:txBody>
          <a:bodyPr wrap="square" rtlCol="0">
            <a:spAutoFit/>
          </a:bodyPr>
          <a:lstStyle/>
          <a:p>
            <a:pPr algn="ctr"/>
            <a:r>
              <a:rPr lang="zh-TW" altLang="en-US" sz="3200" dirty="0">
                <a:solidFill>
                  <a:prstClr val="white"/>
                </a:solidFill>
                <a:latin typeface="微軟正黑體" pitchFamily="34" charset="-120"/>
                <a:ea typeface="微軟正黑體" pitchFamily="34" charset="-120"/>
              </a:rPr>
              <a:t>香港</a:t>
            </a:r>
            <a:r>
              <a:rPr lang="en-US" altLang="zh-TW" sz="3200" dirty="0">
                <a:solidFill>
                  <a:prstClr val="white"/>
                </a:solidFill>
                <a:latin typeface="微軟正黑體" pitchFamily="34" charset="-120"/>
                <a:ea typeface="微軟正黑體" pitchFamily="34" charset="-120"/>
              </a:rPr>
              <a:t>HKEDA</a:t>
            </a:r>
            <a:r>
              <a:rPr lang="zh-TW" altLang="en-US" sz="3200" dirty="0">
                <a:solidFill>
                  <a:prstClr val="white"/>
                </a:solidFill>
                <a:latin typeface="微軟正黑體" pitchFamily="34" charset="-120"/>
                <a:ea typeface="微軟正黑體" pitchFamily="34" charset="-120"/>
              </a:rPr>
              <a:t>教域發展協會協助</a:t>
            </a:r>
            <a:r>
              <a:rPr lang="en-US" altLang="zh-TW" sz="3200" dirty="0">
                <a:solidFill>
                  <a:prstClr val="white"/>
                </a:solidFill>
                <a:latin typeface="微軟正黑體" pitchFamily="34" charset="-120"/>
                <a:ea typeface="微軟正黑體" pitchFamily="34" charset="-120"/>
              </a:rPr>
              <a:t>:</a:t>
            </a:r>
          </a:p>
          <a:p>
            <a:pPr algn="ctr"/>
            <a:r>
              <a:rPr lang="zh-TW" altLang="en-US" sz="3200" dirty="0">
                <a:solidFill>
                  <a:prstClr val="white"/>
                </a:solidFill>
                <a:latin typeface="微軟正黑體" pitchFamily="34" charset="-120"/>
                <a:ea typeface="微軟正黑體" pitchFamily="34" charset="-120"/>
              </a:rPr>
              <a:t>教育局講座</a:t>
            </a:r>
            <a:r>
              <a:rPr lang="en-US" altLang="zh-TW" sz="3200" dirty="0">
                <a:solidFill>
                  <a:prstClr val="white"/>
                </a:solidFill>
                <a:latin typeface="微軟正黑體" pitchFamily="34" charset="-120"/>
                <a:ea typeface="微軟正黑體" pitchFamily="34" charset="-120"/>
              </a:rPr>
              <a:t>(</a:t>
            </a:r>
            <a:r>
              <a:rPr lang="zh-TW" altLang="en-US" sz="3200" dirty="0">
                <a:solidFill>
                  <a:prstClr val="white"/>
                </a:solidFill>
                <a:latin typeface="微軟正黑體" pitchFamily="34" charset="-120"/>
                <a:ea typeface="微軟正黑體" pitchFamily="34" charset="-120"/>
              </a:rPr>
              <a:t>九龍塘</a:t>
            </a:r>
            <a:r>
              <a:rPr lang="en-US" altLang="zh-TW" sz="3200" dirty="0">
                <a:solidFill>
                  <a:prstClr val="white"/>
                </a:solidFill>
                <a:latin typeface="微軟正黑體" pitchFamily="34" charset="-120"/>
                <a:ea typeface="微軟正黑體" pitchFamily="34" charset="-120"/>
              </a:rPr>
              <a:t>)</a:t>
            </a:r>
            <a:r>
              <a:rPr lang="zh-TW" altLang="en-US" sz="3200" dirty="0">
                <a:solidFill>
                  <a:prstClr val="white"/>
                </a:solidFill>
                <a:latin typeface="微軟正黑體" pitchFamily="34" charset="-120"/>
                <a:ea typeface="微軟正黑體" pitchFamily="34" charset="-120"/>
              </a:rPr>
              <a:t>、課程聯校比賽</a:t>
            </a:r>
          </a:p>
        </p:txBody>
      </p:sp>
      <p:pic>
        <p:nvPicPr>
          <p:cNvPr id="34" name="Picture 10" descr="https://i2.wp.com/tarkustech.com/wp-content/uploads/2019/06/120834.jpg?w=1140&amp;ssl=1"/>
          <p:cNvPicPr>
            <a:picLocks noChangeAspect="1" noChangeArrowheads="1"/>
          </p:cNvPicPr>
          <p:nvPr/>
        </p:nvPicPr>
        <p:blipFill>
          <a:blip r:embed="rId9" cstate="print"/>
          <a:srcRect/>
          <a:stretch>
            <a:fillRect/>
          </a:stretch>
        </p:blipFill>
        <p:spPr bwMode="auto">
          <a:xfrm>
            <a:off x="13039380" y="8496251"/>
            <a:ext cx="2774512" cy="3699350"/>
          </a:xfrm>
          <a:prstGeom prst="rect">
            <a:avLst/>
          </a:prstGeom>
          <a:noFill/>
        </p:spPr>
      </p:pic>
      <p:pic>
        <p:nvPicPr>
          <p:cNvPr id="35" name="Picture 12" descr="https://i0.wp.com/tarkustech.com/wp-content/uploads/2019/12/FB_IMG_1576724644723.jpg?w=1140&amp;ssl=1"/>
          <p:cNvPicPr>
            <a:picLocks noChangeAspect="1" noChangeArrowheads="1"/>
          </p:cNvPicPr>
          <p:nvPr/>
        </p:nvPicPr>
        <p:blipFill>
          <a:blip r:embed="rId10" cstate="print"/>
          <a:srcRect/>
          <a:stretch>
            <a:fillRect/>
          </a:stretch>
        </p:blipFill>
        <p:spPr bwMode="auto">
          <a:xfrm>
            <a:off x="15990765" y="8493925"/>
            <a:ext cx="2774513" cy="36993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b="1" dirty="0">
              <a:solidFill>
                <a:prstClr val="black"/>
              </a:solidFill>
              <a:latin typeface="Microsoft JhengHei" pitchFamily="34" charset="-120"/>
              <a:ea typeface="Microsoft JhengHei" pitchFamily="34" charset="-120"/>
              <a:sym typeface="Lato" pitchFamily="34" charset="0"/>
            </a:endParaRPr>
          </a:p>
        </p:txBody>
      </p:sp>
      <p:sp>
        <p:nvSpPr>
          <p:cNvPr id="5" name="Freeform 129"/>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prstClr val="black"/>
              </a:solidFill>
              <a:sym typeface="Lato" pitchFamily="34" charset="0"/>
            </a:endParaRPr>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a:solidFill>
                  <a:srgbClr val="4C4C4C"/>
                </a:solidFill>
                <a:latin typeface="Microsoft JhengHei"/>
                <a:ea typeface="Microsoft JhengHei"/>
                <a:sym typeface="Lato" pitchFamily="34" charset="0"/>
              </a:rPr>
              <a:t>資訊教育的夥伴連結</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zh-TW" altLang="en-US" sz="9600" b="1" dirty="0">
                <a:solidFill>
                  <a:srgbClr val="4C4C4C"/>
                </a:solidFill>
                <a:latin typeface="Microsoft JhengHei"/>
                <a:ea typeface="Microsoft JhengHei"/>
                <a:sym typeface="Lato" pitchFamily="34" charset="0"/>
              </a:rPr>
              <a:t>合作夥伴與</a:t>
            </a:r>
            <a:r>
              <a:rPr lang="en-US" altLang="zh-TW" sz="9600" b="1" dirty="0">
                <a:solidFill>
                  <a:srgbClr val="4C4C4C"/>
                </a:solidFill>
                <a:latin typeface="Microsoft JhengHei"/>
                <a:ea typeface="Microsoft JhengHei"/>
                <a:sym typeface="Lato" pitchFamily="34" charset="0"/>
              </a:rPr>
              <a:t>KOL</a:t>
            </a:r>
            <a:r>
              <a:rPr lang="zh-TW" altLang="en-US" sz="9600" b="1" dirty="0">
                <a:solidFill>
                  <a:srgbClr val="4C4C4C"/>
                </a:solidFill>
                <a:latin typeface="Microsoft JhengHei"/>
                <a:ea typeface="Microsoft JhengHei"/>
                <a:sym typeface="Lato" pitchFamily="34" charset="0"/>
              </a:rPr>
              <a:t>顧問</a:t>
            </a:r>
            <a:endParaRPr lang="en-US" altLang="zh-CN" sz="9600" b="1" dirty="0">
              <a:solidFill>
                <a:srgbClr val="4C4C4C"/>
              </a:solidFill>
              <a:latin typeface="Microsoft JhengHei"/>
              <a:ea typeface="Microsoft JhengHei"/>
              <a:sym typeface="Lato" pitchFamily="34" charset="0"/>
            </a:endParaRPr>
          </a:p>
        </p:txBody>
      </p:sp>
      <p:sp>
        <p:nvSpPr>
          <p:cNvPr id="7"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en-US" altLang="zh-TW" sz="6600" b="1" spc="420" dirty="0">
                <a:solidFill>
                  <a:prstClr val="white"/>
                </a:solidFill>
                <a:latin typeface="Microsoft JhengHei" pitchFamily="34" charset="-120"/>
                <a:ea typeface="Microsoft JhengHei" pitchFamily="34" charset="-120"/>
                <a:sym typeface="Lato" pitchFamily="34" charset="0"/>
              </a:rPr>
              <a:t>Partners</a:t>
            </a:r>
            <a:endParaRPr lang="en-US" altLang="zh-CN" sz="6600" b="1" spc="420" dirty="0">
              <a:solidFill>
                <a:prstClr val="white"/>
              </a:solidFill>
              <a:latin typeface="Microsoft JhengHei" pitchFamily="34" charset="-120"/>
              <a:ea typeface="Microsoft JhengHei" pitchFamily="34" charset="-120"/>
              <a:sym typeface="Lato" pitchFamily="34" charset="0"/>
            </a:endParaRPr>
          </a:p>
        </p:txBody>
      </p:sp>
      <p:grpSp>
        <p:nvGrpSpPr>
          <p:cNvPr id="2" name="群組 15"/>
          <p:cNvGrpSpPr/>
          <p:nvPr/>
        </p:nvGrpSpPr>
        <p:grpSpPr>
          <a:xfrm>
            <a:off x="1333424" y="4071918"/>
            <a:ext cx="13358906" cy="1785950"/>
            <a:chOff x="1765739" y="3578773"/>
            <a:chExt cx="20589767" cy="2758966"/>
          </a:xfrm>
        </p:grpSpPr>
        <p:pic>
          <p:nvPicPr>
            <p:cNvPr id="3075" name="Picture 3" descr="C:\Users\123\Downloads\76709.jpg"/>
            <p:cNvPicPr>
              <a:picLocks noChangeAspect="1" noChangeArrowheads="1"/>
            </p:cNvPicPr>
            <p:nvPr/>
          </p:nvPicPr>
          <p:blipFill>
            <a:blip r:embed="rId2" cstate="print"/>
            <a:srcRect l="14722" t="37921" r="30208" b="51415"/>
            <a:stretch>
              <a:fillRect/>
            </a:stretch>
          </p:blipFill>
          <p:spPr bwMode="auto">
            <a:xfrm>
              <a:off x="1765739" y="3578773"/>
              <a:ext cx="10078674" cy="2758966"/>
            </a:xfrm>
            <a:prstGeom prst="rect">
              <a:avLst/>
            </a:prstGeom>
            <a:noFill/>
          </p:spPr>
        </p:pic>
        <p:pic>
          <p:nvPicPr>
            <p:cNvPr id="3077" name="Picture 5" descr="http://www.tca.org.tw/images/tca_logo.png"/>
            <p:cNvPicPr>
              <a:picLocks noChangeAspect="1" noChangeArrowheads="1"/>
            </p:cNvPicPr>
            <p:nvPr/>
          </p:nvPicPr>
          <p:blipFill>
            <a:blip r:embed="rId3" cstate="print"/>
            <a:srcRect/>
            <a:stretch>
              <a:fillRect/>
            </a:stretch>
          </p:blipFill>
          <p:spPr bwMode="auto">
            <a:xfrm>
              <a:off x="12664218" y="4130564"/>
              <a:ext cx="9691288" cy="1476572"/>
            </a:xfrm>
            <a:prstGeom prst="rect">
              <a:avLst/>
            </a:prstGeom>
            <a:noFill/>
          </p:spPr>
        </p:pic>
      </p:grpSp>
      <p:pic>
        <p:nvPicPr>
          <p:cNvPr id="10" name="Picture 2" descr="C:\Users\123\Downloads\76709.jpg"/>
          <p:cNvPicPr>
            <a:picLocks noChangeAspect="1" noChangeArrowheads="1"/>
          </p:cNvPicPr>
          <p:nvPr/>
        </p:nvPicPr>
        <p:blipFill>
          <a:blip r:embed="rId2" cstate="print">
            <a:lum bright="-10000" contrast="20000"/>
          </a:blip>
          <a:srcRect l="51750" t="65127" r="29193" b="24773"/>
          <a:stretch>
            <a:fillRect/>
          </a:stretch>
        </p:blipFill>
        <p:spPr bwMode="auto">
          <a:xfrm>
            <a:off x="11887200" y="5614306"/>
            <a:ext cx="3090882" cy="2544575"/>
          </a:xfrm>
          <a:prstGeom prst="rect">
            <a:avLst/>
          </a:prstGeom>
          <a:noFill/>
        </p:spPr>
      </p:pic>
      <p:pic>
        <p:nvPicPr>
          <p:cNvPr id="11" name="Picture 2" descr="C:\Users\123\Downloads\76709.jpg"/>
          <p:cNvPicPr>
            <a:picLocks noChangeAspect="1" noChangeArrowheads="1"/>
          </p:cNvPicPr>
          <p:nvPr/>
        </p:nvPicPr>
        <p:blipFill>
          <a:blip r:embed="rId2" cstate="print">
            <a:lum bright="-10000" contrast="20000"/>
          </a:blip>
          <a:srcRect l="69997" t="65127" r="8364" b="24773"/>
          <a:stretch>
            <a:fillRect/>
          </a:stretch>
        </p:blipFill>
        <p:spPr bwMode="auto">
          <a:xfrm>
            <a:off x="11496426" y="8033408"/>
            <a:ext cx="3547202" cy="2571768"/>
          </a:xfrm>
          <a:prstGeom prst="rect">
            <a:avLst/>
          </a:prstGeom>
          <a:noFill/>
        </p:spPr>
      </p:pic>
      <p:pic>
        <p:nvPicPr>
          <p:cNvPr id="201730" name="Picture 2" descr="未提供相片說明。"/>
          <p:cNvPicPr>
            <a:picLocks noChangeAspect="1" noChangeArrowheads="1"/>
          </p:cNvPicPr>
          <p:nvPr/>
        </p:nvPicPr>
        <p:blipFill>
          <a:blip r:embed="rId4" cstate="print"/>
          <a:srcRect t="16814" b="22621"/>
          <a:stretch>
            <a:fillRect/>
          </a:stretch>
        </p:blipFill>
        <p:spPr bwMode="auto">
          <a:xfrm>
            <a:off x="8638906" y="5970047"/>
            <a:ext cx="2857520" cy="1901639"/>
          </a:xfrm>
          <a:prstGeom prst="rect">
            <a:avLst/>
          </a:prstGeom>
          <a:noFill/>
        </p:spPr>
      </p:pic>
      <p:sp>
        <p:nvSpPr>
          <p:cNvPr id="17" name="內容版面配置區 2"/>
          <p:cNvSpPr>
            <a:spLocks noGrp="1"/>
          </p:cNvSpPr>
          <p:nvPr>
            <p:ph idx="1"/>
          </p:nvPr>
        </p:nvSpPr>
        <p:spPr>
          <a:xfrm>
            <a:off x="16192528" y="11538520"/>
            <a:ext cx="8168824" cy="1944216"/>
          </a:xfrm>
          <a:noFill/>
        </p:spPr>
        <p:txBody>
          <a:bodyPr/>
          <a:lstStyle/>
          <a:p>
            <a:pPr>
              <a:buNone/>
            </a:pPr>
            <a:r>
              <a:rPr lang="zh-TW" altLang="en-US" sz="3200" dirty="0">
                <a:latin typeface="微軟正黑體" pitchFamily="34" charset="-120"/>
                <a:ea typeface="微軟正黑體" pitchFamily="34" charset="-120"/>
              </a:rPr>
              <a:t>最高學歷：台灣師範大學資訊教育所博士</a:t>
            </a:r>
            <a:endParaRPr lang="en-US" altLang="zh-TW" sz="3200" dirty="0">
              <a:latin typeface="微軟正黑體" pitchFamily="34" charset="-120"/>
              <a:ea typeface="微軟正黑體" pitchFamily="34" charset="-120"/>
            </a:endParaRPr>
          </a:p>
          <a:p>
            <a:pPr>
              <a:buNone/>
            </a:pPr>
            <a:r>
              <a:rPr lang="zh-TW" altLang="en-US" sz="3200" dirty="0">
                <a:latin typeface="微軟正黑體" pitchFamily="34" charset="-120"/>
                <a:ea typeface="微軟正黑體" pitchFamily="34" charset="-120"/>
              </a:rPr>
              <a:t>研究專長：遊戲式學習、學習行為模式分析</a:t>
            </a:r>
          </a:p>
        </p:txBody>
      </p:sp>
      <p:pic>
        <p:nvPicPr>
          <p:cNvPr id="18" name="Picture 2" descr="æä¸ä¸æ¾å¤§ç§çï¼"/>
          <p:cNvPicPr>
            <a:picLocks noChangeAspect="1" noChangeArrowheads="1"/>
          </p:cNvPicPr>
          <p:nvPr/>
        </p:nvPicPr>
        <p:blipFill>
          <a:blip r:embed="rId5"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9"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20" name="Picture 2" descr="http://delt.web.nthu.edu.tw/ezfiles/990/1990/img/728/FuYuanChiu2016.jpg"/>
          <p:cNvPicPr>
            <a:picLocks noChangeAspect="1" noChangeArrowheads="1"/>
          </p:cNvPicPr>
          <p:nvPr/>
        </p:nvPicPr>
        <p:blipFill>
          <a:blip r:embed="rId6" cstate="print"/>
          <a:srcRect l="-15790" r="-23687"/>
          <a:stretch>
            <a:fillRect/>
          </a:stretch>
        </p:blipFill>
        <p:spPr bwMode="auto">
          <a:xfrm>
            <a:off x="16022434" y="4049688"/>
            <a:ext cx="3096344" cy="2736304"/>
          </a:xfrm>
          <a:prstGeom prst="ellipse">
            <a:avLst/>
          </a:prstGeom>
          <a:ln>
            <a:noFill/>
          </a:ln>
          <a:effectLst>
            <a:softEdge rad="112500"/>
          </a:effectLst>
        </p:spPr>
      </p:pic>
      <p:sp>
        <p:nvSpPr>
          <p:cNvPr id="21" name="矩形 20"/>
          <p:cNvSpPr/>
          <p:nvPr/>
        </p:nvSpPr>
        <p:spPr>
          <a:xfrm>
            <a:off x="18725293" y="4193704"/>
            <a:ext cx="5780075" cy="2062103"/>
          </a:xfrm>
          <a:prstGeom prst="rect">
            <a:avLst/>
          </a:prstGeom>
        </p:spPr>
        <p:txBody>
          <a:bodyPr wrap="square">
            <a:spAutoFit/>
          </a:bodyPr>
          <a:lstStyle/>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國立清華大學</a:t>
            </a:r>
            <a:endParaRPr lang="en-US" altLang="zh-TW" sz="3200" b="1" kern="0"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教育與學習科技學系</a:t>
            </a:r>
          </a:p>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邱富源 副教授</a:t>
            </a:r>
            <a:endParaRPr lang="en-US" altLang="zh-TW" sz="3200" b="1" kern="0"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en-US" altLang="zh-TW" sz="3200" b="1" kern="0" dirty="0">
                <a:solidFill>
                  <a:srgbClr val="333333"/>
                </a:solidFill>
                <a:latin typeface="微軟正黑體" pitchFamily="34" charset="-120"/>
                <a:ea typeface="微軟正黑體" pitchFamily="34" charset="-120"/>
                <a:sym typeface="Lato" pitchFamily="34" charset="0"/>
              </a:rPr>
              <a:t>(Dr. Chiu, Fu-Yuan)</a:t>
            </a:r>
          </a:p>
        </p:txBody>
      </p:sp>
      <p:sp>
        <p:nvSpPr>
          <p:cNvPr id="22" name="矩形 21"/>
          <p:cNvSpPr/>
          <p:nvPr/>
        </p:nvSpPr>
        <p:spPr>
          <a:xfrm>
            <a:off x="18816736" y="9044369"/>
            <a:ext cx="4269117" cy="2062103"/>
          </a:xfrm>
          <a:prstGeom prst="rect">
            <a:avLst/>
          </a:prstGeom>
        </p:spPr>
        <p:txBody>
          <a:bodyPr wrap="none">
            <a:spAutoFit/>
          </a:bodyPr>
          <a:lstStyle/>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defTabSz="825500" fontAlgn="base" hangingPunct="0">
              <a:spcBef>
                <a:spcPct val="0"/>
              </a:spcBef>
              <a:spcAft>
                <a:spcPct val="0"/>
              </a:spcAft>
            </a:pP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侯惠澤 教授</a:t>
            </a:r>
            <a:r>
              <a:rPr lang="en-US" altLang="zh-TW" sz="3200" b="1" kern="0" dirty="0">
                <a:solidFill>
                  <a:srgbClr val="333333"/>
                </a:solidFill>
                <a:latin typeface="微軟正黑體" pitchFamily="34" charset="-120"/>
                <a:ea typeface="微軟正黑體" pitchFamily="34" charset="-120"/>
                <a:sym typeface="Lato" pitchFamily="34" charset="0"/>
              </a:rPr>
              <a:t>(</a:t>
            </a:r>
            <a:r>
              <a:rPr lang="zh-TW" altLang="en-US" sz="3200" b="1" kern="0" dirty="0">
                <a:solidFill>
                  <a:srgbClr val="333333"/>
                </a:solidFill>
                <a:latin typeface="微軟正黑體" pitchFamily="34" charset="-120"/>
                <a:ea typeface="微軟正黑體" pitchFamily="34" charset="-120"/>
                <a:sym typeface="Lato" pitchFamily="34" charset="0"/>
              </a:rPr>
              <a:t>特聘教授</a:t>
            </a:r>
            <a:r>
              <a:rPr lang="en-US" altLang="zh-TW" sz="3200" b="1" kern="0" dirty="0">
                <a:solidFill>
                  <a:srgbClr val="333333"/>
                </a:solidFill>
                <a:latin typeface="微軟正黑體" pitchFamily="34" charset="-120"/>
                <a:ea typeface="微軟正黑體" pitchFamily="34" charset="-120"/>
                <a:sym typeface="Lato" pitchFamily="34" charset="0"/>
              </a:rPr>
              <a:t>)</a:t>
            </a:r>
          </a:p>
          <a:p>
            <a:pPr defTabSz="825500" fontAlgn="base" hangingPunct="0">
              <a:spcBef>
                <a:spcPct val="0"/>
              </a:spcBef>
              <a:spcAft>
                <a:spcPct val="0"/>
              </a:spcAft>
            </a:pPr>
            <a:r>
              <a:rPr lang="en-US" altLang="zh-TW" sz="3200" b="1" kern="0" dirty="0">
                <a:solidFill>
                  <a:srgbClr val="333333"/>
                </a:solidFill>
                <a:latin typeface="微軟正黑體" pitchFamily="34" charset="-120"/>
                <a:ea typeface="微軟正黑體" pitchFamily="34" charset="-120"/>
                <a:sym typeface="Lato" pitchFamily="34" charset="0"/>
              </a:rPr>
              <a:t>(</a:t>
            </a:r>
            <a:r>
              <a:rPr lang="en-US" altLang="zh-TW" sz="3200" b="1" kern="0" dirty="0" err="1">
                <a:solidFill>
                  <a:srgbClr val="333333"/>
                </a:solidFill>
                <a:latin typeface="微軟正黑體" pitchFamily="34" charset="-120"/>
                <a:ea typeface="微軟正黑體" pitchFamily="34" charset="-120"/>
                <a:sym typeface="Lato" pitchFamily="34" charset="0"/>
              </a:rPr>
              <a:t>Huei-Tse</a:t>
            </a:r>
            <a:r>
              <a:rPr lang="en-US" altLang="zh-TW" sz="3200" b="1" kern="0" dirty="0">
                <a:solidFill>
                  <a:srgbClr val="333333"/>
                </a:solidFill>
                <a:latin typeface="微軟正黑體" pitchFamily="34" charset="-120"/>
                <a:ea typeface="微軟正黑體" pitchFamily="34" charset="-120"/>
                <a:sym typeface="Lato" pitchFamily="34" charset="0"/>
              </a:rPr>
              <a:t> Hou) </a:t>
            </a:r>
          </a:p>
        </p:txBody>
      </p:sp>
      <p:sp>
        <p:nvSpPr>
          <p:cNvPr id="23" name="矩形 22"/>
          <p:cNvSpPr/>
          <p:nvPr/>
        </p:nvSpPr>
        <p:spPr>
          <a:xfrm>
            <a:off x="15864408" y="3041576"/>
            <a:ext cx="4968552" cy="707886"/>
          </a:xfrm>
          <a:prstGeom prst="rect">
            <a:avLst/>
          </a:prstGeom>
        </p:spPr>
        <p:txBody>
          <a:bodyPr wrap="square">
            <a:spAutoFit/>
          </a:bodyPr>
          <a:lstStyle/>
          <a:p>
            <a:pPr algn="ctr" defTabSz="825500" fontAlgn="base" hangingPunct="0">
              <a:spcBef>
                <a:spcPct val="0"/>
              </a:spcBef>
              <a:spcAft>
                <a:spcPct val="0"/>
              </a:spcAft>
            </a:pPr>
            <a:r>
              <a:rPr lang="en-US" altLang="zh-TW" sz="4000" b="1" u="sng" kern="0" dirty="0">
                <a:solidFill>
                  <a:srgbClr val="333333"/>
                </a:solidFill>
                <a:latin typeface="微軟正黑體" pitchFamily="34" charset="-120"/>
                <a:ea typeface="微軟正黑體" pitchFamily="34" charset="-120"/>
                <a:sym typeface="Lato" pitchFamily="34" charset="0"/>
              </a:rPr>
              <a:t>Consultants &amp; KOL</a:t>
            </a:r>
            <a:endParaRPr lang="zh-TW" altLang="en-US" sz="4000" u="sng" dirty="0">
              <a:solidFill>
                <a:srgbClr val="333333"/>
              </a:solidFill>
              <a:latin typeface="Lato" pitchFamily="34" charset="0"/>
              <a:sym typeface="Lato" pitchFamily="34" charset="0"/>
            </a:endParaRPr>
          </a:p>
        </p:txBody>
      </p:sp>
      <p:pic>
        <p:nvPicPr>
          <p:cNvPr id="84994" name="Picture 2" descr="JIC"/>
          <p:cNvPicPr>
            <a:picLocks noChangeAspect="1" noChangeArrowheads="1"/>
          </p:cNvPicPr>
          <p:nvPr/>
        </p:nvPicPr>
        <p:blipFill>
          <a:blip r:embed="rId7" cstate="print"/>
          <a:srcRect/>
          <a:stretch>
            <a:fillRect/>
          </a:stretch>
        </p:blipFill>
        <p:spPr bwMode="auto">
          <a:xfrm>
            <a:off x="1261987" y="6143621"/>
            <a:ext cx="3643337" cy="1728065"/>
          </a:xfrm>
          <a:prstGeom prst="rect">
            <a:avLst/>
          </a:prstGeom>
          <a:noFill/>
        </p:spPr>
      </p:pic>
      <p:pic>
        <p:nvPicPr>
          <p:cNvPr id="26" name="Picture 15" descr="https://www.metaedu.org.tw/eduathon/img/logo-001.png"/>
          <p:cNvPicPr>
            <a:picLocks noChangeAspect="1" noChangeArrowheads="1"/>
          </p:cNvPicPr>
          <p:nvPr/>
        </p:nvPicPr>
        <p:blipFill>
          <a:blip r:embed="rId8" cstate="print"/>
          <a:srcRect/>
          <a:stretch>
            <a:fillRect/>
          </a:stretch>
        </p:blipFill>
        <p:spPr bwMode="auto">
          <a:xfrm>
            <a:off x="1762052" y="8358198"/>
            <a:ext cx="1948830" cy="1948830"/>
          </a:xfrm>
          <a:prstGeom prst="rect">
            <a:avLst/>
          </a:prstGeom>
          <a:solidFill>
            <a:schemeClr val="bg1"/>
          </a:solidFill>
        </p:spPr>
      </p:pic>
      <p:pic>
        <p:nvPicPr>
          <p:cNvPr id="84995" name="Picture 3"/>
          <p:cNvPicPr>
            <a:picLocks noChangeAspect="1" noChangeArrowheads="1"/>
          </p:cNvPicPr>
          <p:nvPr/>
        </p:nvPicPr>
        <p:blipFill>
          <a:blip r:embed="rId9" cstate="print">
            <a:clrChange>
              <a:clrFrom>
                <a:srgbClr val="E1EEF3"/>
              </a:clrFrom>
              <a:clrTo>
                <a:srgbClr val="E1EEF3">
                  <a:alpha val="0"/>
                </a:srgbClr>
              </a:clrTo>
            </a:clrChange>
          </a:blip>
          <a:srcRect/>
          <a:stretch>
            <a:fillRect/>
          </a:stretch>
        </p:blipFill>
        <p:spPr bwMode="auto">
          <a:xfrm>
            <a:off x="1190548" y="11327021"/>
            <a:ext cx="3724281" cy="657226"/>
          </a:xfrm>
          <a:prstGeom prst="rect">
            <a:avLst/>
          </a:prstGeom>
          <a:noFill/>
          <a:ln w="9525">
            <a:noFill/>
            <a:miter lim="800000"/>
            <a:headEnd/>
            <a:tailEnd/>
          </a:ln>
          <a:effectLst/>
        </p:spPr>
      </p:pic>
      <p:pic>
        <p:nvPicPr>
          <p:cNvPr id="24" name="Picture 7" descr="E:\下載資料\致理科技大學推廣教育中心.jpg"/>
          <p:cNvPicPr>
            <a:picLocks noChangeAspect="1" noChangeArrowheads="1"/>
          </p:cNvPicPr>
          <p:nvPr/>
        </p:nvPicPr>
        <p:blipFill>
          <a:blip r:embed="rId10"/>
          <a:srcRect/>
          <a:stretch>
            <a:fillRect/>
          </a:stretch>
        </p:blipFill>
        <p:spPr bwMode="auto">
          <a:xfrm>
            <a:off x="5110235" y="8829277"/>
            <a:ext cx="6162474" cy="1240767"/>
          </a:xfrm>
          <a:prstGeom prst="rect">
            <a:avLst/>
          </a:prstGeom>
          <a:noFill/>
        </p:spPr>
      </p:pic>
      <p:pic>
        <p:nvPicPr>
          <p:cNvPr id="27" name="Picture 4" descr="E:\下載資料\NCTU_CAIC.png"/>
          <p:cNvPicPr>
            <a:picLocks noChangeAspect="1" noChangeArrowheads="1"/>
          </p:cNvPicPr>
          <p:nvPr/>
        </p:nvPicPr>
        <p:blipFill>
          <a:blip r:embed="rId11"/>
          <a:srcRect/>
          <a:stretch>
            <a:fillRect/>
          </a:stretch>
        </p:blipFill>
        <p:spPr bwMode="auto">
          <a:xfrm>
            <a:off x="5323261" y="10780915"/>
            <a:ext cx="5577350" cy="1371342"/>
          </a:xfrm>
          <a:prstGeom prst="rect">
            <a:avLst/>
          </a:prstGeom>
          <a:noFill/>
        </p:spPr>
      </p:pic>
      <p:pic>
        <p:nvPicPr>
          <p:cNvPr id="28" name="Picture 2" descr="E:\下載資料\MakerPRO-LOGO.png"/>
          <p:cNvPicPr>
            <a:picLocks noChangeAspect="1" noChangeArrowheads="1"/>
          </p:cNvPicPr>
          <p:nvPr/>
        </p:nvPicPr>
        <p:blipFill>
          <a:blip r:embed="rId12"/>
          <a:srcRect/>
          <a:stretch>
            <a:fillRect/>
          </a:stretch>
        </p:blipFill>
        <p:spPr bwMode="auto">
          <a:xfrm>
            <a:off x="11496426" y="11158621"/>
            <a:ext cx="3667494" cy="828812"/>
          </a:xfrm>
          <a:prstGeom prst="rect">
            <a:avLst/>
          </a:prstGeom>
          <a:noFill/>
        </p:spPr>
      </p:pic>
      <p:pic>
        <p:nvPicPr>
          <p:cNvPr id="29" name="Picture 3" descr="C:\Users\user\Downloads\Edu Aequitas Logo_02.png"/>
          <p:cNvPicPr>
            <a:picLocks noChangeAspect="1" noChangeArrowheads="1"/>
          </p:cNvPicPr>
          <p:nvPr/>
        </p:nvPicPr>
        <p:blipFill>
          <a:blip r:embed="rId13"/>
          <a:srcRect/>
          <a:stretch>
            <a:fillRect/>
          </a:stretch>
        </p:blipFill>
        <p:spPr bwMode="auto">
          <a:xfrm>
            <a:off x="4787951" y="5970047"/>
            <a:ext cx="3616547" cy="180838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1">
            <a:extLst>
              <a:ext uri="{FF2B5EF4-FFF2-40B4-BE49-F238E27FC236}">
                <a16:creationId xmlns:a16="http://schemas.microsoft.com/office/drawing/2014/main" id="{11743183-04AD-BE43-99BB-BF2711A923AA}"/>
              </a:ext>
            </a:extLst>
          </p:cNvPr>
          <p:cNvGrpSpPr/>
          <p:nvPr/>
        </p:nvGrpSpPr>
        <p:grpSpPr>
          <a:xfrm>
            <a:off x="1137819" y="7296538"/>
            <a:ext cx="22777425" cy="10746432"/>
            <a:chOff x="1324550" y="2976536"/>
            <a:chExt cx="22777425" cy="10746432"/>
          </a:xfrm>
        </p:grpSpPr>
        <p:grpSp>
          <p:nvGrpSpPr>
            <p:cNvPr id="5" name="群組 13">
              <a:extLst>
                <a:ext uri="{FF2B5EF4-FFF2-40B4-BE49-F238E27FC236}">
                  <a16:creationId xmlns:a16="http://schemas.microsoft.com/office/drawing/2014/main" id="{5DAFCB4B-F176-654A-BA25-79C8C2AED703}"/>
                </a:ext>
              </a:extLst>
            </p:cNvPr>
            <p:cNvGrpSpPr/>
            <p:nvPr/>
          </p:nvGrpSpPr>
          <p:grpSpPr>
            <a:xfrm>
              <a:off x="7867617" y="2976536"/>
              <a:ext cx="7657026" cy="10746432"/>
              <a:chOff x="7867617" y="2976536"/>
              <a:chExt cx="7657026" cy="10746432"/>
            </a:xfrm>
          </p:grpSpPr>
          <p:pic>
            <p:nvPicPr>
              <p:cNvPr id="42" name="圖片 41" descr="台灣一級行政區.png">
                <a:extLst>
                  <a:ext uri="{FF2B5EF4-FFF2-40B4-BE49-F238E27FC236}">
                    <a16:creationId xmlns:a16="http://schemas.microsoft.com/office/drawing/2014/main" id="{7F89567A-054A-1C41-B08B-A5FBBB2CFA59}"/>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lum contrast="10000"/>
                <a:extLst>
                  <a:ext uri="{28A0092B-C50C-407E-A947-70E740481C1C}">
                    <a14:useLocalDpi xmlns:a14="http://schemas.microsoft.com/office/drawing/2010/main"/>
                  </a:ext>
                </a:extLst>
              </a:blip>
              <a:srcRect l="-2" r="-317"/>
              <a:stretch/>
            </p:blipFill>
            <p:spPr>
              <a:xfrm>
                <a:off x="7867617" y="2976536"/>
                <a:ext cx="7657026" cy="10746432"/>
              </a:xfrm>
              <a:prstGeom prst="rect">
                <a:avLst/>
              </a:prstGeom>
            </p:spPr>
          </p:pic>
          <p:pic>
            <p:nvPicPr>
              <p:cNvPr id="70" name="圖片 69" descr="Lovepik_com-401342747-map-location-icon.png">
                <a:extLst>
                  <a:ext uri="{FF2B5EF4-FFF2-40B4-BE49-F238E27FC236}">
                    <a16:creationId xmlns:a16="http://schemas.microsoft.com/office/drawing/2014/main" id="{31BC83B8-4C8C-244D-B988-E37D01CDA8D1}"/>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628257" y="3768624"/>
                <a:ext cx="1021929" cy="1021929"/>
              </a:xfrm>
              <a:prstGeom prst="rect">
                <a:avLst/>
              </a:prstGeom>
            </p:spPr>
          </p:pic>
          <p:pic>
            <p:nvPicPr>
              <p:cNvPr id="71" name="圖片 70" descr="Lovepik_com-401342747-map-location-icon.png">
                <a:extLst>
                  <a:ext uri="{FF2B5EF4-FFF2-40B4-BE49-F238E27FC236}">
                    <a16:creationId xmlns:a16="http://schemas.microsoft.com/office/drawing/2014/main" id="{D984F2F8-3D94-8645-8D2F-5E3A9879871D}"/>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2332113" y="5568824"/>
                <a:ext cx="1021929" cy="1021929"/>
              </a:xfrm>
              <a:prstGeom prst="rect">
                <a:avLst/>
              </a:prstGeom>
            </p:spPr>
          </p:pic>
          <p:pic>
            <p:nvPicPr>
              <p:cNvPr id="72" name="圖片 71" descr="Lovepik_com-401342747-map-location-icon.png">
                <a:extLst>
                  <a:ext uri="{FF2B5EF4-FFF2-40B4-BE49-F238E27FC236}">
                    <a16:creationId xmlns:a16="http://schemas.microsoft.com/office/drawing/2014/main" id="{415D61D6-E5FE-D04D-B8FF-6DEDD65121B3}"/>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0819945" y="7513040"/>
                <a:ext cx="1021929" cy="1021929"/>
              </a:xfrm>
              <a:prstGeom prst="rect">
                <a:avLst/>
              </a:prstGeom>
            </p:spPr>
          </p:pic>
          <p:pic>
            <p:nvPicPr>
              <p:cNvPr id="73" name="圖片 72" descr="Lovepik_com-401342747-map-location-icon.png">
                <a:extLst>
                  <a:ext uri="{FF2B5EF4-FFF2-40B4-BE49-F238E27FC236}">
                    <a16:creationId xmlns:a16="http://schemas.microsoft.com/office/drawing/2014/main" id="{FD6D6BEA-8FB5-BB48-B57E-15B83464EA55}"/>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556249" y="4546895"/>
                <a:ext cx="1021929" cy="1021929"/>
              </a:xfrm>
              <a:prstGeom prst="rect">
                <a:avLst/>
              </a:prstGeom>
            </p:spPr>
          </p:pic>
          <p:pic>
            <p:nvPicPr>
              <p:cNvPr id="74" name="圖片 73" descr="Lovepik_com-401342747-map-location-icon.png">
                <a:extLst>
                  <a:ext uri="{FF2B5EF4-FFF2-40B4-BE49-F238E27FC236}">
                    <a16:creationId xmlns:a16="http://schemas.microsoft.com/office/drawing/2014/main" id="{8F80CC8E-D285-1945-88EE-3ABA2D0E23A9}"/>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4403415" y="5246249"/>
                <a:ext cx="1021929" cy="1021929"/>
              </a:xfrm>
              <a:prstGeom prst="rect">
                <a:avLst/>
              </a:prstGeom>
            </p:spPr>
          </p:pic>
        </p:grpSp>
        <p:pic>
          <p:nvPicPr>
            <p:cNvPr id="48" name="Picture 3">
              <a:extLst>
                <a:ext uri="{FF2B5EF4-FFF2-40B4-BE49-F238E27FC236}">
                  <a16:creationId xmlns:a16="http://schemas.microsoft.com/office/drawing/2014/main" id="{29D22E30-1FF8-A54A-ACFB-1775381A1275}"/>
                </a:ext>
              </a:extLst>
            </p:cNvPr>
            <p:cNvPicPr>
              <a:picLocks noChangeAspect="1" noChangeArrowheads="1"/>
            </p:cNvPicPr>
            <p:nvPr/>
          </p:nvPicPr>
          <p:blipFill>
            <a:blip r:embed="rId5" cstate="print"/>
            <a:srcRect/>
            <a:stretch>
              <a:fillRect/>
            </a:stretch>
          </p:blipFill>
          <p:spPr bwMode="auto">
            <a:xfrm>
              <a:off x="1384871" y="6268178"/>
              <a:ext cx="4018329" cy="2678887"/>
            </a:xfrm>
            <a:prstGeom prst="roundRect">
              <a:avLst>
                <a:gd name="adj" fmla="val 15697"/>
              </a:avLst>
            </a:prstGeom>
            <a:noFill/>
            <a:ln w="9525">
              <a:noFill/>
              <a:miter lim="800000"/>
              <a:headEnd/>
              <a:tailEnd/>
            </a:ln>
            <a:effectLst/>
          </p:spPr>
        </p:pic>
        <p:pic>
          <p:nvPicPr>
            <p:cNvPr id="52" name="Picture 7">
              <a:extLst>
                <a:ext uri="{FF2B5EF4-FFF2-40B4-BE49-F238E27FC236}">
                  <a16:creationId xmlns:a16="http://schemas.microsoft.com/office/drawing/2014/main" id="{799AD910-ACDB-614C-B985-29B8CE15B88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0282954" y="3220059"/>
              <a:ext cx="3819021" cy="2653671"/>
            </a:xfrm>
            <a:prstGeom prst="roundRect">
              <a:avLst>
                <a:gd name="adj" fmla="val 12929"/>
              </a:avLst>
            </a:prstGeom>
            <a:noFill/>
            <a:ln w="9525">
              <a:noFill/>
              <a:miter lim="800000"/>
              <a:headEnd/>
              <a:tailEnd/>
            </a:ln>
            <a:effectLst/>
          </p:spPr>
        </p:pic>
        <p:pic>
          <p:nvPicPr>
            <p:cNvPr id="53" name="Picture 9" descr="https://i0.wp.com/tarkustech.com/wp-content/uploads/2019/09/more_5d94b59fdadf7.jpg?fit=300%2C200&amp;ssl=1">
              <a:extLst>
                <a:ext uri="{FF2B5EF4-FFF2-40B4-BE49-F238E27FC236}">
                  <a16:creationId xmlns:a16="http://schemas.microsoft.com/office/drawing/2014/main" id="{13FC427E-B525-C644-946D-1C0FE54DAB28}"/>
                </a:ext>
              </a:extLst>
            </p:cNvPr>
            <p:cNvPicPr>
              <a:picLocks noChangeAspect="1" noChangeArrowheads="1"/>
            </p:cNvPicPr>
            <p:nvPr/>
          </p:nvPicPr>
          <p:blipFill>
            <a:blip r:embed="rId7" cstate="print"/>
            <a:srcRect/>
            <a:stretch>
              <a:fillRect/>
            </a:stretch>
          </p:blipFill>
          <p:spPr bwMode="auto">
            <a:xfrm>
              <a:off x="15864157" y="6369198"/>
              <a:ext cx="3833080" cy="2555386"/>
            </a:xfrm>
            <a:prstGeom prst="roundRect">
              <a:avLst>
                <a:gd name="adj" fmla="val 12929"/>
              </a:avLst>
            </a:prstGeom>
            <a:noFill/>
          </p:spPr>
        </p:pic>
        <p:pic>
          <p:nvPicPr>
            <p:cNvPr id="55" name="Picture 11" descr="https://i0.wp.com/tarkustech.com/wp-content/uploads/2019/06/201903-5c9b9a27edf9f.jpg?w=1140&amp;ssl=1">
              <a:extLst>
                <a:ext uri="{FF2B5EF4-FFF2-40B4-BE49-F238E27FC236}">
                  <a16:creationId xmlns:a16="http://schemas.microsoft.com/office/drawing/2014/main" id="{EB204BC2-BC48-4341-8FA5-FB32B2745A40}"/>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5898287" y="3220059"/>
              <a:ext cx="3915435" cy="2653671"/>
            </a:xfrm>
            <a:prstGeom prst="roundRect">
              <a:avLst>
                <a:gd name="adj" fmla="val 12929"/>
              </a:avLst>
            </a:prstGeom>
            <a:noFill/>
          </p:spPr>
        </p:pic>
        <p:pic>
          <p:nvPicPr>
            <p:cNvPr id="68" name="Picture 2" descr="https://i2.wp.com/tarkustech.com/wp-content/uploads/2019/12/c1eb404f16bfa6e9a9ba3291f2577d895_49978304_191223_0010-1.jpg?fit=750%2C481&amp;ssl=1">
              <a:extLst>
                <a:ext uri="{FF2B5EF4-FFF2-40B4-BE49-F238E27FC236}">
                  <a16:creationId xmlns:a16="http://schemas.microsoft.com/office/drawing/2014/main" id="{04321E12-F953-AA48-878C-6C6876745201}"/>
                </a:ext>
              </a:extLst>
            </p:cNvPr>
            <p:cNvPicPr>
              <a:picLocks noChangeAspect="1" noChangeArrowheads="1"/>
            </p:cNvPicPr>
            <p:nvPr/>
          </p:nvPicPr>
          <p:blipFill>
            <a:blip r:embed="rId9" cstate="print"/>
            <a:srcRect/>
            <a:stretch>
              <a:fillRect/>
            </a:stretch>
          </p:blipFill>
          <p:spPr bwMode="auto">
            <a:xfrm>
              <a:off x="5789171" y="2976536"/>
              <a:ext cx="4156892" cy="2678887"/>
            </a:xfrm>
            <a:prstGeom prst="roundRect">
              <a:avLst>
                <a:gd name="adj" fmla="val 12775"/>
              </a:avLst>
            </a:prstGeom>
            <a:noFill/>
          </p:spPr>
        </p:pic>
        <p:pic>
          <p:nvPicPr>
            <p:cNvPr id="67" name="Picture 2" descr="https://i1.wp.com/tarkustech.com/wp-content/uploads/2019/12/WeChat-%E5%9C%96%E7%89%87_201912021510124.jpg?fit=1024%2C576&amp;ssl=1">
              <a:extLst>
                <a:ext uri="{FF2B5EF4-FFF2-40B4-BE49-F238E27FC236}">
                  <a16:creationId xmlns:a16="http://schemas.microsoft.com/office/drawing/2014/main" id="{5945C231-3E20-6C41-8F33-D6E0BB9D47D3}"/>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324550" y="2976536"/>
              <a:ext cx="3954682" cy="2640746"/>
            </a:xfrm>
            <a:prstGeom prst="roundRect">
              <a:avLst>
                <a:gd name="adj" fmla="val 14789"/>
              </a:avLst>
            </a:prstGeom>
            <a:noFill/>
          </p:spPr>
        </p:pic>
      </p:grpSp>
      <p:sp>
        <p:nvSpPr>
          <p:cNvPr id="4" name="標題 3">
            <a:extLst>
              <a:ext uri="{FF2B5EF4-FFF2-40B4-BE49-F238E27FC236}">
                <a16:creationId xmlns:a16="http://schemas.microsoft.com/office/drawing/2014/main" id="{21C850A0-4C0A-0042-AC30-DADAD8C04A8B}"/>
              </a:ext>
            </a:extLst>
          </p:cNvPr>
          <p:cNvSpPr>
            <a:spLocks noGrp="1"/>
          </p:cNvSpPr>
          <p:nvPr>
            <p:ph type="title"/>
          </p:nvPr>
        </p:nvSpPr>
        <p:spPr/>
        <p:txBody>
          <a:bodyPr/>
          <a:lstStyle/>
          <a:p>
            <a:r>
              <a:rPr lang="en-US" altLang="zh-TW" dirty="0"/>
              <a:t>Marketing Achievements</a:t>
            </a:r>
            <a:endParaRPr lang="zh-TW" altLang="en-US" dirty="0"/>
          </a:p>
        </p:txBody>
      </p:sp>
      <p:grpSp>
        <p:nvGrpSpPr>
          <p:cNvPr id="7" name="群組 11">
            <a:extLst>
              <a:ext uri="{FF2B5EF4-FFF2-40B4-BE49-F238E27FC236}">
                <a16:creationId xmlns:a16="http://schemas.microsoft.com/office/drawing/2014/main" id="{1F994E02-1B7A-F84C-BEE7-C3FAC78BDA44}"/>
              </a:ext>
            </a:extLst>
          </p:cNvPr>
          <p:cNvGrpSpPr/>
          <p:nvPr/>
        </p:nvGrpSpPr>
        <p:grpSpPr>
          <a:xfrm>
            <a:off x="4605684" y="2402480"/>
            <a:ext cx="16088631" cy="4589405"/>
            <a:chOff x="1288008" y="2537519"/>
            <a:chExt cx="16088631" cy="4589405"/>
          </a:xfrm>
        </p:grpSpPr>
        <p:grpSp>
          <p:nvGrpSpPr>
            <p:cNvPr id="8" name="群組 5">
              <a:extLst>
                <a:ext uri="{FF2B5EF4-FFF2-40B4-BE49-F238E27FC236}">
                  <a16:creationId xmlns:a16="http://schemas.microsoft.com/office/drawing/2014/main" id="{16C19F6F-1163-F749-B0AD-524E54C5A32B}"/>
                </a:ext>
              </a:extLst>
            </p:cNvPr>
            <p:cNvGrpSpPr/>
            <p:nvPr/>
          </p:nvGrpSpPr>
          <p:grpSpPr>
            <a:xfrm>
              <a:off x="1288008" y="2537520"/>
              <a:ext cx="4752527" cy="4589404"/>
              <a:chOff x="1288008" y="2537520"/>
              <a:chExt cx="4752527" cy="4589404"/>
            </a:xfrm>
          </p:grpSpPr>
          <p:grpSp>
            <p:nvGrpSpPr>
              <p:cNvPr id="9" name="群組 4">
                <a:extLst>
                  <a:ext uri="{FF2B5EF4-FFF2-40B4-BE49-F238E27FC236}">
                    <a16:creationId xmlns:a16="http://schemas.microsoft.com/office/drawing/2014/main" id="{29FFF3FE-C9D3-AD47-8543-BDC58ED46983}"/>
                  </a:ext>
                </a:extLst>
              </p:cNvPr>
              <p:cNvGrpSpPr/>
              <p:nvPr/>
            </p:nvGrpSpPr>
            <p:grpSpPr>
              <a:xfrm>
                <a:off x="1288008" y="2537520"/>
                <a:ext cx="4752527" cy="4589404"/>
                <a:chOff x="2924604" y="2634510"/>
                <a:chExt cx="4752527" cy="4589404"/>
              </a:xfrm>
            </p:grpSpPr>
            <p:grpSp>
              <p:nvGrpSpPr>
                <p:cNvPr id="10" name="群組 14">
                  <a:extLst>
                    <a:ext uri="{FF2B5EF4-FFF2-40B4-BE49-F238E27FC236}">
                      <a16:creationId xmlns:a16="http://schemas.microsoft.com/office/drawing/2014/main" id="{025EA061-62C3-6842-8047-186433E9522F}"/>
                    </a:ext>
                  </a:extLst>
                </p:cNvPr>
                <p:cNvGrpSpPr/>
                <p:nvPr/>
              </p:nvGrpSpPr>
              <p:grpSpPr>
                <a:xfrm>
                  <a:off x="2924604" y="2634510"/>
                  <a:ext cx="4752527" cy="4589404"/>
                  <a:chOff x="8504367" y="2490493"/>
                  <a:chExt cx="1484188" cy="1433245"/>
                </a:xfrm>
              </p:grpSpPr>
              <p:grpSp>
                <p:nvGrpSpPr>
                  <p:cNvPr id="11" name="群組 15">
                    <a:extLst>
                      <a:ext uri="{FF2B5EF4-FFF2-40B4-BE49-F238E27FC236}">
                        <a16:creationId xmlns:a16="http://schemas.microsoft.com/office/drawing/2014/main" id="{4A5C11EC-E01A-C340-BD9C-9A64D8BE7C00}"/>
                      </a:ext>
                    </a:extLst>
                  </p:cNvPr>
                  <p:cNvGrpSpPr/>
                  <p:nvPr/>
                </p:nvGrpSpPr>
                <p:grpSpPr>
                  <a:xfrm>
                    <a:off x="8504367" y="2490493"/>
                    <a:ext cx="1484188" cy="1433245"/>
                    <a:chOff x="8504367" y="2490493"/>
                    <a:chExt cx="1484188" cy="1433245"/>
                  </a:xfrm>
                </p:grpSpPr>
                <p:grpSp>
                  <p:nvGrpSpPr>
                    <p:cNvPr id="12" name="群組 19">
                      <a:extLst>
                        <a:ext uri="{FF2B5EF4-FFF2-40B4-BE49-F238E27FC236}">
                          <a16:creationId xmlns:a16="http://schemas.microsoft.com/office/drawing/2014/main" id="{DCFF62D8-0CFE-D54E-8316-D0754EB28DAD}"/>
                        </a:ext>
                      </a:extLst>
                    </p:cNvPr>
                    <p:cNvGrpSpPr/>
                    <p:nvPr/>
                  </p:nvGrpSpPr>
                  <p:grpSpPr>
                    <a:xfrm>
                      <a:off x="8504367" y="2490493"/>
                      <a:ext cx="1484188" cy="1433245"/>
                      <a:chOff x="8507692" y="2483843"/>
                      <a:chExt cx="1484188" cy="1433245"/>
                    </a:xfrm>
                  </p:grpSpPr>
                  <p:sp>
                    <p:nvSpPr>
                      <p:cNvPr id="24" name="橢圓 23">
                        <a:extLst>
                          <a:ext uri="{FF2B5EF4-FFF2-40B4-BE49-F238E27FC236}">
                            <a16:creationId xmlns:a16="http://schemas.microsoft.com/office/drawing/2014/main" id="{AB009811-2AFD-1444-9C8E-FCC40E6FA089}"/>
                          </a:ext>
                        </a:extLst>
                      </p:cNvPr>
                      <p:cNvSpPr/>
                      <p:nvPr/>
                    </p:nvSpPr>
                    <p:spPr>
                      <a:xfrm>
                        <a:off x="8558635" y="2483843"/>
                        <a:ext cx="1433245" cy="1433245"/>
                      </a:xfrm>
                      <a:prstGeom prst="ellipse">
                        <a:avLst/>
                      </a:prstGeom>
                      <a:solidFill>
                        <a:srgbClr val="E3E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26" name="橢圓 25">
                        <a:extLst>
                          <a:ext uri="{FF2B5EF4-FFF2-40B4-BE49-F238E27FC236}">
                            <a16:creationId xmlns:a16="http://schemas.microsoft.com/office/drawing/2014/main" id="{B077E4EF-4C29-2247-AE0C-4771F923A311}"/>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27" name="橢圓 26">
                        <a:extLst>
                          <a:ext uri="{FF2B5EF4-FFF2-40B4-BE49-F238E27FC236}">
                            <a16:creationId xmlns:a16="http://schemas.microsoft.com/office/drawing/2014/main" id="{E72D4143-AD4B-3844-8B1C-3B977604E12E}"/>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19" name="橢圓 18">
                      <a:extLst>
                        <a:ext uri="{FF2B5EF4-FFF2-40B4-BE49-F238E27FC236}">
                          <a16:creationId xmlns:a16="http://schemas.microsoft.com/office/drawing/2014/main" id="{F6F2DFA3-F4FD-1C49-8E84-F13DFB9C3908}"/>
                        </a:ext>
                      </a:extLst>
                    </p:cNvPr>
                    <p:cNvSpPr/>
                    <p:nvPr/>
                  </p:nvSpPr>
                  <p:spPr>
                    <a:xfrm>
                      <a:off x="8525470" y="2819475"/>
                      <a:ext cx="73199" cy="73199"/>
                    </a:xfrm>
                    <a:prstGeom prst="ellipse">
                      <a:avLst/>
                    </a:prstGeom>
                    <a:solidFill>
                      <a:srgbClr val="888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17" name="橢圓 16">
                    <a:extLst>
                      <a:ext uri="{FF2B5EF4-FFF2-40B4-BE49-F238E27FC236}">
                        <a16:creationId xmlns:a16="http://schemas.microsoft.com/office/drawing/2014/main" id="{8085CA54-1100-1B46-9688-23948F2E6BF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58" name="文字方塊 57">
                  <a:extLst>
                    <a:ext uri="{FF2B5EF4-FFF2-40B4-BE49-F238E27FC236}">
                      <a16:creationId xmlns:a16="http://schemas.microsoft.com/office/drawing/2014/main" id="{915EDC2F-A64D-2C41-9596-BA846E06BEA6}"/>
                    </a:ext>
                  </a:extLst>
                </p:cNvPr>
                <p:cNvSpPr txBox="1"/>
                <p:nvPr/>
              </p:nvSpPr>
              <p:spPr>
                <a:xfrm>
                  <a:off x="4329596" y="3701032"/>
                  <a:ext cx="2101764" cy="1862048"/>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11500" dirty="0">
                      <a:solidFill>
                        <a:srgbClr val="535354"/>
                      </a:solidFill>
                      <a:latin typeface="Lato" pitchFamily="34" charset="0"/>
                      <a:sym typeface="Lato" pitchFamily="34" charset="0"/>
                    </a:rPr>
                    <a:t>25</a:t>
                  </a:r>
                  <a:endParaRPr kumimoji="1" lang="zh-TW" altLang="en-US" sz="11500" dirty="0">
                    <a:solidFill>
                      <a:srgbClr val="535354"/>
                    </a:solidFill>
                    <a:latin typeface="Lato" pitchFamily="34" charset="0"/>
                    <a:sym typeface="Lato" pitchFamily="34" charset="0"/>
                  </a:endParaRPr>
                </a:p>
              </p:txBody>
            </p:sp>
          </p:grpSp>
          <p:sp>
            <p:nvSpPr>
              <p:cNvPr id="60" name="文字方塊 59">
                <a:extLst>
                  <a:ext uri="{FF2B5EF4-FFF2-40B4-BE49-F238E27FC236}">
                    <a16:creationId xmlns:a16="http://schemas.microsoft.com/office/drawing/2014/main" id="{921CF4E9-5A7E-8B49-98DF-42D8197CB9DF}"/>
                  </a:ext>
                </a:extLst>
              </p:cNvPr>
              <p:cNvSpPr txBox="1"/>
              <p:nvPr/>
            </p:nvSpPr>
            <p:spPr>
              <a:xfrm>
                <a:off x="1775525" y="5462553"/>
                <a:ext cx="3936714" cy="70788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4000" dirty="0">
                    <a:solidFill>
                      <a:srgbClr val="535354"/>
                    </a:solidFill>
                    <a:latin typeface="Lato" pitchFamily="34" charset="0"/>
                    <a:sym typeface="Lato" pitchFamily="34" charset="0"/>
                  </a:rPr>
                  <a:t>Partners</a:t>
                </a:r>
                <a:endParaRPr kumimoji="1" lang="zh-TW" altLang="en-US" sz="4000" dirty="0">
                  <a:solidFill>
                    <a:srgbClr val="535354"/>
                  </a:solidFill>
                  <a:latin typeface="Lato" pitchFamily="34" charset="0"/>
                  <a:sym typeface="Lato" pitchFamily="34" charset="0"/>
                </a:endParaRPr>
              </a:p>
            </p:txBody>
          </p:sp>
        </p:grpSp>
        <p:grpSp>
          <p:nvGrpSpPr>
            <p:cNvPr id="13" name="群組 10">
              <a:extLst>
                <a:ext uri="{FF2B5EF4-FFF2-40B4-BE49-F238E27FC236}">
                  <a16:creationId xmlns:a16="http://schemas.microsoft.com/office/drawing/2014/main" id="{9148D16C-10F3-0E4A-B579-6033561A7829}"/>
                </a:ext>
              </a:extLst>
            </p:cNvPr>
            <p:cNvGrpSpPr/>
            <p:nvPr/>
          </p:nvGrpSpPr>
          <p:grpSpPr>
            <a:xfrm>
              <a:off x="6525882" y="2537519"/>
              <a:ext cx="4790118" cy="4455299"/>
              <a:chOff x="6525882" y="2537519"/>
              <a:chExt cx="4790118" cy="4455299"/>
            </a:xfrm>
          </p:grpSpPr>
          <p:grpSp>
            <p:nvGrpSpPr>
              <p:cNvPr id="14" name="群組 6">
                <a:extLst>
                  <a:ext uri="{FF2B5EF4-FFF2-40B4-BE49-F238E27FC236}">
                    <a16:creationId xmlns:a16="http://schemas.microsoft.com/office/drawing/2014/main" id="{B4588042-B403-8F41-BE70-2A4AB747DD54}"/>
                  </a:ext>
                </a:extLst>
              </p:cNvPr>
              <p:cNvGrpSpPr/>
              <p:nvPr/>
            </p:nvGrpSpPr>
            <p:grpSpPr>
              <a:xfrm>
                <a:off x="6525882" y="2537519"/>
                <a:ext cx="4790118" cy="4455299"/>
                <a:chOff x="6525882" y="2537519"/>
                <a:chExt cx="4790118" cy="4455299"/>
              </a:xfrm>
            </p:grpSpPr>
            <p:grpSp>
              <p:nvGrpSpPr>
                <p:cNvPr id="15" name="群組 30">
                  <a:extLst>
                    <a:ext uri="{FF2B5EF4-FFF2-40B4-BE49-F238E27FC236}">
                      <a16:creationId xmlns:a16="http://schemas.microsoft.com/office/drawing/2014/main" id="{DCD83135-E759-2B4F-B897-C64EA9C5683F}"/>
                    </a:ext>
                  </a:extLst>
                </p:cNvPr>
                <p:cNvGrpSpPr/>
                <p:nvPr/>
              </p:nvGrpSpPr>
              <p:grpSpPr>
                <a:xfrm>
                  <a:off x="6680051" y="2537519"/>
                  <a:ext cx="4455299" cy="4455299"/>
                  <a:chOff x="8555310" y="2490493"/>
                  <a:chExt cx="1433245" cy="1433245"/>
                </a:xfrm>
              </p:grpSpPr>
              <p:grpSp>
                <p:nvGrpSpPr>
                  <p:cNvPr id="16" name="群組 32">
                    <a:extLst>
                      <a:ext uri="{FF2B5EF4-FFF2-40B4-BE49-F238E27FC236}">
                        <a16:creationId xmlns:a16="http://schemas.microsoft.com/office/drawing/2014/main" id="{0FE6CDEF-4CEC-4C44-BCDB-B80CE7377A03}"/>
                      </a:ext>
                    </a:extLst>
                  </p:cNvPr>
                  <p:cNvGrpSpPr/>
                  <p:nvPr/>
                </p:nvGrpSpPr>
                <p:grpSpPr>
                  <a:xfrm>
                    <a:off x="8555310" y="2490493"/>
                    <a:ext cx="1433245" cy="1433245"/>
                    <a:chOff x="8555310" y="2490493"/>
                    <a:chExt cx="1433245" cy="1433245"/>
                  </a:xfrm>
                </p:grpSpPr>
                <p:sp>
                  <p:nvSpPr>
                    <p:cNvPr id="41" name="橢圓 40">
                      <a:extLst>
                        <a:ext uri="{FF2B5EF4-FFF2-40B4-BE49-F238E27FC236}">
                          <a16:creationId xmlns:a16="http://schemas.microsoft.com/office/drawing/2014/main" id="{FD3F6A3C-0887-2747-996F-6F25537F0A63}"/>
                        </a:ext>
                      </a:extLst>
                    </p:cNvPr>
                    <p:cNvSpPr/>
                    <p:nvPr/>
                  </p:nvSpPr>
                  <p:spPr>
                    <a:xfrm>
                      <a:off x="8555310" y="2490493"/>
                      <a:ext cx="1433245" cy="1433245"/>
                    </a:xfrm>
                    <a:prstGeom prst="ellipse">
                      <a:avLst/>
                    </a:prstGeom>
                    <a:solidFill>
                      <a:srgbClr val="FAE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36" name="橢圓 35">
                      <a:extLst>
                        <a:ext uri="{FF2B5EF4-FFF2-40B4-BE49-F238E27FC236}">
                          <a16:creationId xmlns:a16="http://schemas.microsoft.com/office/drawing/2014/main" id="{D6606DFF-EA05-B849-938E-887CEAAB0056}"/>
                        </a:ext>
                      </a:extLst>
                    </p:cNvPr>
                    <p:cNvSpPr/>
                    <p:nvPr/>
                  </p:nvSpPr>
                  <p:spPr>
                    <a:xfrm>
                      <a:off x="9731628" y="3795083"/>
                      <a:ext cx="73199" cy="73199"/>
                    </a:xfrm>
                    <a:prstGeom prst="ellipse">
                      <a:avLst/>
                    </a:prstGeom>
                    <a:solidFill>
                      <a:srgbClr val="EA4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34" name="橢圓 33">
                    <a:extLst>
                      <a:ext uri="{FF2B5EF4-FFF2-40B4-BE49-F238E27FC236}">
                        <a16:creationId xmlns:a16="http://schemas.microsoft.com/office/drawing/2014/main" id="{205AF495-F31B-724C-AA7B-DC2452634B9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61" name="文字方塊 60">
                  <a:extLst>
                    <a:ext uri="{FF2B5EF4-FFF2-40B4-BE49-F238E27FC236}">
                      <a16:creationId xmlns:a16="http://schemas.microsoft.com/office/drawing/2014/main" id="{A6343C21-FA33-7240-9C5D-92C284B02915}"/>
                    </a:ext>
                  </a:extLst>
                </p:cNvPr>
                <p:cNvSpPr txBox="1"/>
                <p:nvPr/>
              </p:nvSpPr>
              <p:spPr>
                <a:xfrm>
                  <a:off x="6525882" y="5462553"/>
                  <a:ext cx="4790118" cy="70788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4000" dirty="0">
                      <a:solidFill>
                        <a:srgbClr val="535354"/>
                      </a:solidFill>
                      <a:latin typeface="Lato" pitchFamily="34" charset="0"/>
                      <a:sym typeface="Lato" pitchFamily="34" charset="0"/>
                    </a:rPr>
                    <a:t>MS &amp; ES </a:t>
                  </a:r>
                </a:p>
              </p:txBody>
            </p:sp>
          </p:grpSp>
          <p:sp>
            <p:nvSpPr>
              <p:cNvPr id="3" name="文字方塊 2">
                <a:extLst>
                  <a:ext uri="{FF2B5EF4-FFF2-40B4-BE49-F238E27FC236}">
                    <a16:creationId xmlns:a16="http://schemas.microsoft.com/office/drawing/2014/main" id="{28687133-3730-0F4B-981A-E5766BE4C075}"/>
                  </a:ext>
                </a:extLst>
              </p:cNvPr>
              <p:cNvSpPr txBox="1"/>
              <p:nvPr/>
            </p:nvSpPr>
            <p:spPr>
              <a:xfrm>
                <a:off x="7651926" y="3558792"/>
                <a:ext cx="2569691" cy="186652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11500" dirty="0">
                    <a:solidFill>
                      <a:srgbClr val="535354"/>
                    </a:solidFill>
                    <a:latin typeface="Lato" pitchFamily="34" charset="0"/>
                    <a:sym typeface="Lato" pitchFamily="34" charset="0"/>
                  </a:rPr>
                  <a:t>31</a:t>
                </a:r>
                <a:endParaRPr kumimoji="1" lang="zh-TW" altLang="en-US" sz="11500" dirty="0">
                  <a:solidFill>
                    <a:srgbClr val="535354"/>
                  </a:solidFill>
                  <a:latin typeface="Lato" pitchFamily="34" charset="0"/>
                  <a:sym typeface="Lato" pitchFamily="34" charset="0"/>
                </a:endParaRPr>
              </a:p>
            </p:txBody>
          </p:sp>
        </p:grpSp>
        <p:grpSp>
          <p:nvGrpSpPr>
            <p:cNvPr id="20" name="群組 7">
              <a:extLst>
                <a:ext uri="{FF2B5EF4-FFF2-40B4-BE49-F238E27FC236}">
                  <a16:creationId xmlns:a16="http://schemas.microsoft.com/office/drawing/2014/main" id="{AFBF99C5-4420-EC49-891E-F3D0CF52FEB6}"/>
                </a:ext>
              </a:extLst>
            </p:cNvPr>
            <p:cNvGrpSpPr/>
            <p:nvPr/>
          </p:nvGrpSpPr>
          <p:grpSpPr>
            <a:xfrm>
              <a:off x="11981795" y="2537521"/>
              <a:ext cx="5394844" cy="4325112"/>
              <a:chOff x="11981795" y="2537521"/>
              <a:chExt cx="5394844" cy="4325112"/>
            </a:xfrm>
          </p:grpSpPr>
          <p:grpSp>
            <p:nvGrpSpPr>
              <p:cNvPr id="21" name="群組 63">
                <a:extLst>
                  <a:ext uri="{FF2B5EF4-FFF2-40B4-BE49-F238E27FC236}">
                    <a16:creationId xmlns:a16="http://schemas.microsoft.com/office/drawing/2014/main" id="{06941C61-1D73-8B40-9649-15152B703CFE}"/>
                  </a:ext>
                </a:extLst>
              </p:cNvPr>
              <p:cNvGrpSpPr/>
              <p:nvPr/>
            </p:nvGrpSpPr>
            <p:grpSpPr>
              <a:xfrm>
                <a:off x="11981795" y="2537521"/>
                <a:ext cx="5394844" cy="4325112"/>
                <a:chOff x="16444837" y="1864707"/>
                <a:chExt cx="8030074" cy="6437809"/>
              </a:xfrm>
            </p:grpSpPr>
            <p:grpSp>
              <p:nvGrpSpPr>
                <p:cNvPr id="22" name="群組 44">
                  <a:extLst>
                    <a:ext uri="{FF2B5EF4-FFF2-40B4-BE49-F238E27FC236}">
                      <a16:creationId xmlns:a16="http://schemas.microsoft.com/office/drawing/2014/main" id="{538F77D2-5A32-E747-8A99-5D3FECF5494E}"/>
                    </a:ext>
                  </a:extLst>
                </p:cNvPr>
                <p:cNvGrpSpPr/>
                <p:nvPr/>
              </p:nvGrpSpPr>
              <p:grpSpPr>
                <a:xfrm>
                  <a:off x="16444837" y="1864707"/>
                  <a:ext cx="6666634" cy="6437809"/>
                  <a:chOff x="8504367" y="2490493"/>
                  <a:chExt cx="1484188" cy="1433245"/>
                </a:xfrm>
              </p:grpSpPr>
              <p:grpSp>
                <p:nvGrpSpPr>
                  <p:cNvPr id="23" name="群組 45">
                    <a:extLst>
                      <a:ext uri="{FF2B5EF4-FFF2-40B4-BE49-F238E27FC236}">
                        <a16:creationId xmlns:a16="http://schemas.microsoft.com/office/drawing/2014/main" id="{F6446D1C-1639-7747-BBF7-FE6EA4CA69D0}"/>
                      </a:ext>
                    </a:extLst>
                  </p:cNvPr>
                  <p:cNvGrpSpPr/>
                  <p:nvPr/>
                </p:nvGrpSpPr>
                <p:grpSpPr>
                  <a:xfrm>
                    <a:off x="8504367" y="2490493"/>
                    <a:ext cx="1484188" cy="1433245"/>
                    <a:chOff x="8504367" y="2490493"/>
                    <a:chExt cx="1484188" cy="1433245"/>
                  </a:xfrm>
                </p:grpSpPr>
                <p:grpSp>
                  <p:nvGrpSpPr>
                    <p:cNvPr id="25" name="群組 49">
                      <a:extLst>
                        <a:ext uri="{FF2B5EF4-FFF2-40B4-BE49-F238E27FC236}">
                          <a16:creationId xmlns:a16="http://schemas.microsoft.com/office/drawing/2014/main" id="{A0604B6B-0A27-6B45-8BBA-774432D2C470}"/>
                        </a:ext>
                      </a:extLst>
                    </p:cNvPr>
                    <p:cNvGrpSpPr/>
                    <p:nvPr/>
                  </p:nvGrpSpPr>
                  <p:grpSpPr>
                    <a:xfrm>
                      <a:off x="8504367" y="2490493"/>
                      <a:ext cx="1484188" cy="1433245"/>
                      <a:chOff x="8507692" y="2483843"/>
                      <a:chExt cx="1484188" cy="1433245"/>
                    </a:xfrm>
                  </p:grpSpPr>
                  <p:sp>
                    <p:nvSpPr>
                      <p:cNvPr id="54" name="橢圓 53">
                        <a:extLst>
                          <a:ext uri="{FF2B5EF4-FFF2-40B4-BE49-F238E27FC236}">
                            <a16:creationId xmlns:a16="http://schemas.microsoft.com/office/drawing/2014/main" id="{CDF50CD4-D9B1-2042-B021-7B6F893CBE65}"/>
                          </a:ext>
                        </a:extLst>
                      </p:cNvPr>
                      <p:cNvSpPr/>
                      <p:nvPr/>
                    </p:nvSpPr>
                    <p:spPr>
                      <a:xfrm>
                        <a:off x="8558635" y="2483843"/>
                        <a:ext cx="1433245" cy="1433245"/>
                      </a:xfrm>
                      <a:prstGeom prst="ellipse">
                        <a:avLst/>
                      </a:prstGeom>
                      <a:solidFill>
                        <a:srgbClr val="E6E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56" name="橢圓 55">
                        <a:extLst>
                          <a:ext uri="{FF2B5EF4-FFF2-40B4-BE49-F238E27FC236}">
                            <a16:creationId xmlns:a16="http://schemas.microsoft.com/office/drawing/2014/main" id="{21A3DFC2-E37A-CC42-A997-4837EBA730DF}"/>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57" name="橢圓 56">
                        <a:extLst>
                          <a:ext uri="{FF2B5EF4-FFF2-40B4-BE49-F238E27FC236}">
                            <a16:creationId xmlns:a16="http://schemas.microsoft.com/office/drawing/2014/main" id="{752B4BE8-4A81-734F-8CA2-0427D4B93769}"/>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49" name="橢圓 48">
                      <a:extLst>
                        <a:ext uri="{FF2B5EF4-FFF2-40B4-BE49-F238E27FC236}">
                          <a16:creationId xmlns:a16="http://schemas.microsoft.com/office/drawing/2014/main" id="{30ED678F-A7CC-3546-AFD2-C3C1413A1C2B}"/>
                        </a:ext>
                      </a:extLst>
                    </p:cNvPr>
                    <p:cNvSpPr/>
                    <p:nvPr/>
                  </p:nvSpPr>
                  <p:spPr>
                    <a:xfrm>
                      <a:off x="9763804" y="2535183"/>
                      <a:ext cx="73199" cy="73199"/>
                    </a:xfrm>
                    <a:prstGeom prst="ellipse">
                      <a:avLst/>
                    </a:prstGeom>
                    <a:solidFill>
                      <a:srgbClr val="88AE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47" name="橢圓 46">
                    <a:extLst>
                      <a:ext uri="{FF2B5EF4-FFF2-40B4-BE49-F238E27FC236}">
                        <a16:creationId xmlns:a16="http://schemas.microsoft.com/office/drawing/2014/main" id="{5E6ED50F-78E3-E843-A949-6CECB106E5C5}"/>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59" name="文字方塊 58">
                  <a:extLst>
                    <a:ext uri="{FF2B5EF4-FFF2-40B4-BE49-F238E27FC236}">
                      <a16:creationId xmlns:a16="http://schemas.microsoft.com/office/drawing/2014/main" id="{8391B23B-08F7-3443-9948-312467F450E5}"/>
                    </a:ext>
                  </a:extLst>
                </p:cNvPr>
                <p:cNvSpPr txBox="1"/>
                <p:nvPr/>
              </p:nvSpPr>
              <p:spPr>
                <a:xfrm>
                  <a:off x="17019127" y="3289580"/>
                  <a:ext cx="7455784" cy="2771607"/>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11500" dirty="0">
                      <a:solidFill>
                        <a:srgbClr val="535354"/>
                      </a:solidFill>
                      <a:latin typeface="Lato" pitchFamily="34" charset="0"/>
                      <a:sym typeface="Lato" pitchFamily="34" charset="0"/>
                    </a:rPr>
                    <a:t>12000</a:t>
                  </a:r>
                  <a:r>
                    <a:rPr kumimoji="1" lang="en-US" altLang="zh-TW" sz="11500" baseline="30000" dirty="0">
                      <a:solidFill>
                        <a:srgbClr val="535354"/>
                      </a:solidFill>
                      <a:latin typeface="Lato" pitchFamily="34" charset="0"/>
                      <a:sym typeface="Lato" pitchFamily="34" charset="0"/>
                    </a:rPr>
                    <a:t>+</a:t>
                  </a:r>
                  <a:endParaRPr kumimoji="1" lang="zh-TW" altLang="en-US" sz="11500" baseline="30000" dirty="0">
                    <a:solidFill>
                      <a:srgbClr val="535354"/>
                    </a:solidFill>
                    <a:latin typeface="Lato" pitchFamily="34" charset="0"/>
                    <a:sym typeface="Lato" pitchFamily="34" charset="0"/>
                  </a:endParaRPr>
                </a:p>
              </p:txBody>
            </p:sp>
          </p:grpSp>
          <p:sp>
            <p:nvSpPr>
              <p:cNvPr id="62" name="文字方塊 61">
                <a:extLst>
                  <a:ext uri="{FF2B5EF4-FFF2-40B4-BE49-F238E27FC236}">
                    <a16:creationId xmlns:a16="http://schemas.microsoft.com/office/drawing/2014/main" id="{283A0274-78A0-7F4F-A234-8B23A76E7496}"/>
                  </a:ext>
                </a:extLst>
              </p:cNvPr>
              <p:cNvSpPr txBox="1"/>
              <p:nvPr/>
            </p:nvSpPr>
            <p:spPr>
              <a:xfrm>
                <a:off x="12367620" y="5462553"/>
                <a:ext cx="3820669" cy="70788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4000" dirty="0">
                    <a:solidFill>
                      <a:srgbClr val="535354"/>
                    </a:solidFill>
                    <a:latin typeface="Lato" pitchFamily="34" charset="0"/>
                    <a:sym typeface="Lato" pitchFamily="34" charset="0"/>
                  </a:rPr>
                  <a:t>students</a:t>
                </a:r>
                <a:endParaRPr kumimoji="1" lang="zh-TW" altLang="en-US" sz="4000" dirty="0">
                  <a:solidFill>
                    <a:srgbClr val="535354"/>
                  </a:solidFill>
                  <a:latin typeface="Lato" pitchFamily="34" charset="0"/>
                  <a:sym typeface="Lato" pitchFamily="34" charset="0"/>
                </a:endParaRPr>
              </a:p>
            </p:txBody>
          </p:sp>
        </p:grpSp>
      </p:grpSp>
      <p:sp>
        <p:nvSpPr>
          <p:cNvPr id="40" name="文字方塊 39">
            <a:extLst>
              <a:ext uri="{FF2B5EF4-FFF2-40B4-BE49-F238E27FC236}">
                <a16:creationId xmlns:a16="http://schemas.microsoft.com/office/drawing/2014/main" id="{8475FFF5-C28C-3945-A062-1F236B3AC65B}"/>
              </a:ext>
            </a:extLst>
          </p:cNvPr>
          <p:cNvSpPr txBox="1"/>
          <p:nvPr/>
        </p:nvSpPr>
        <p:spPr>
          <a:xfrm>
            <a:off x="10715836" y="12834664"/>
            <a:ext cx="2952328" cy="646331"/>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3600" dirty="0">
                <a:solidFill>
                  <a:srgbClr val="333333"/>
                </a:solidFill>
                <a:latin typeface="Lato" pitchFamily="34" charset="0"/>
                <a:sym typeface="Lato" pitchFamily="34" charset="0"/>
              </a:rPr>
              <a:t>11</a:t>
            </a:r>
            <a:endParaRPr kumimoji="1" lang="zh-TW" altLang="en-US" sz="4400" dirty="0">
              <a:solidFill>
                <a:srgbClr val="333333"/>
              </a:solidFill>
              <a:latin typeface="Lato" pitchFamily="34" charset="0"/>
              <a:sym typeface="Lato" pitchFamily="34" charset="0"/>
            </a:endParaRPr>
          </a:p>
        </p:txBody>
      </p:sp>
      <p:pic>
        <p:nvPicPr>
          <p:cNvPr id="51" name="Picture 6">
            <a:extLst>
              <a:ext uri="{FF2B5EF4-FFF2-40B4-BE49-F238E27FC236}">
                <a16:creationId xmlns:a16="http://schemas.microsoft.com/office/drawing/2014/main" id="{0E606824-F514-6742-A421-D3F94112AF39}"/>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0096223" y="10689200"/>
            <a:ext cx="3833080" cy="2676945"/>
          </a:xfrm>
          <a:prstGeom prst="roundRect">
            <a:avLst>
              <a:gd name="adj" fmla="val 12035"/>
            </a:avLst>
          </a:prstGeom>
          <a:noFill/>
          <a:ln w="9525">
            <a:noFill/>
            <a:miter lim="800000"/>
            <a:headEnd/>
            <a:tailEnd/>
          </a:ln>
          <a:effectLst/>
        </p:spPr>
      </p:pic>
      <p:pic>
        <p:nvPicPr>
          <p:cNvPr id="69" name="Picture 4" descr="https://i1.wp.com/tarkustech.com/wp-content/uploads/2019/07/more_5d370f5949c19-1.jpg?fit=300%2C200&amp;ssl=1">
            <a:extLst>
              <a:ext uri="{FF2B5EF4-FFF2-40B4-BE49-F238E27FC236}">
                <a16:creationId xmlns:a16="http://schemas.microsoft.com/office/drawing/2014/main" id="{C1711F40-3297-3242-B700-25B8C6A0D8C0}"/>
              </a:ext>
            </a:extLst>
          </p:cNvPr>
          <p:cNvPicPr>
            <a:picLocks noChangeAspect="1" noChangeArrowheads="1"/>
          </p:cNvPicPr>
          <p:nvPr/>
        </p:nvPicPr>
        <p:blipFill>
          <a:blip r:embed="rId12" cstate="print"/>
          <a:srcRect/>
          <a:stretch>
            <a:fillRect/>
          </a:stretch>
        </p:blipFill>
        <p:spPr bwMode="auto">
          <a:xfrm>
            <a:off x="5577487" y="10588180"/>
            <a:ext cx="4109656" cy="2678887"/>
          </a:xfrm>
          <a:prstGeom prst="roundRect">
            <a:avLst>
              <a:gd name="adj" fmla="val 12819"/>
            </a:avLst>
          </a:prstGeom>
          <a:noFill/>
        </p:spPr>
      </p:pic>
    </p:spTree>
    <p:extLst>
      <p:ext uri="{BB962C8B-B14F-4D97-AF65-F5344CB8AC3E}">
        <p14:creationId xmlns:p14="http://schemas.microsoft.com/office/powerpoint/2010/main" val="1241417408"/>
      </p:ext>
    </p:extLst>
  </p:cSld>
  <p:clrMapOvr>
    <a:masterClrMapping/>
  </p:clrMapOvr>
</p:sld>
</file>

<file path=ppt/theme/_rels/theme13.xml.rels><?xml version="1.0" encoding="UTF-8" standalone="yes"?>
<Relationships xmlns="http://schemas.openxmlformats.org/package/2006/relationships"><Relationship Id="rId1" Type="http://schemas.openxmlformats.org/officeDocument/2006/relationships/image" Target="../media/image1.png"/></Relationships>
</file>

<file path=ppt/theme/_rels/theme15.xml.rels><?xml version="1.0" encoding="UTF-8" standalone="yes"?>
<Relationships xmlns="http://schemas.openxmlformats.org/package/2006/relationships"><Relationship Id="rId1" Type="http://schemas.openxmlformats.org/officeDocument/2006/relationships/image" Target="../media/image1.png"/></Relationships>
</file>

<file path=ppt/theme/_rels/theme16.xml.rels><?xml version="1.0" encoding="UTF-8" standalone="yes"?>
<Relationships xmlns="http://schemas.openxmlformats.org/package/2006/relationships"><Relationship Id="rId1" Type="http://schemas.openxmlformats.org/officeDocument/2006/relationships/image" Target="../media/image1.png"/></Relationships>
</file>

<file path=ppt/theme/_rels/theme18.xml.rels><?xml version="1.0" encoding="UTF-8" standalone="yes"?>
<Relationships xmlns="http://schemas.openxmlformats.org/package/2006/relationships"><Relationship Id="rId1" Type="http://schemas.openxmlformats.org/officeDocument/2006/relationships/image" Target="../media/image1.png"/></Relationships>
</file>

<file path=ppt/theme/_rels/theme19.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20.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_rels/theme7.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6_Regular Theme">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2.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3.xml><?xml version="1.0" encoding="utf-8"?>
<a:theme xmlns:a="http://schemas.openxmlformats.org/drawingml/2006/main" name="2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14.xml><?xml version="1.0" encoding="utf-8"?>
<a:theme xmlns:a="http://schemas.openxmlformats.org/drawingml/2006/main" name="6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5.xml><?xml version="1.0" encoding="utf-8"?>
<a:theme xmlns:a="http://schemas.openxmlformats.org/drawingml/2006/main" name="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16.xml><?xml version="1.0" encoding="utf-8"?>
<a:theme xmlns:a="http://schemas.openxmlformats.org/drawingml/2006/main" name="3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17.xml><?xml version="1.0" encoding="utf-8"?>
<a:theme xmlns:a="http://schemas.openxmlformats.org/drawingml/2006/main" name="3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8.xml><?xml version="1.0" encoding="utf-8"?>
<a:theme xmlns:a="http://schemas.openxmlformats.org/drawingml/2006/main" name="3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19.xml><?xml version="1.0" encoding="utf-8"?>
<a:theme xmlns:a="http://schemas.openxmlformats.org/drawingml/2006/main" name="16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2.xml><?xml version="1.0" encoding="utf-8"?>
<a:theme xmlns:a="http://schemas.openxmlformats.org/drawingml/2006/main" name="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20.xml><?xml version="1.0" encoding="utf-8"?>
<a:theme xmlns:a="http://schemas.openxmlformats.org/drawingml/2006/main" name="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2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4.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5.xml><?xml version="1.0" encoding="utf-8"?>
<a:theme xmlns:a="http://schemas.openxmlformats.org/drawingml/2006/main" name="1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6.xml><?xml version="1.0" encoding="utf-8"?>
<a:theme xmlns:a="http://schemas.openxmlformats.org/drawingml/2006/main" name="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7.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8.xml><?xml version="1.0" encoding="utf-8"?>
<a:theme xmlns:a="http://schemas.openxmlformats.org/drawingml/2006/main" name="3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ppt/theme/theme9.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153621</TotalTime>
  <Words>1644</Words>
  <Application>Microsoft Office PowerPoint</Application>
  <PresentationFormat>自訂</PresentationFormat>
  <Paragraphs>249</Paragraphs>
  <Slides>17</Slides>
  <Notes>4</Notes>
  <HiddenSlides>0</HiddenSlides>
  <MMClips>0</MMClips>
  <ScaleCrop>false</ScaleCrop>
  <HeadingPairs>
    <vt:vector size="6" baseType="variant">
      <vt:variant>
        <vt:lpstr>使用字型</vt:lpstr>
      </vt:variant>
      <vt:variant>
        <vt:i4>19</vt:i4>
      </vt:variant>
      <vt:variant>
        <vt:lpstr>佈景主題</vt:lpstr>
      </vt:variant>
      <vt:variant>
        <vt:i4>20</vt:i4>
      </vt:variant>
      <vt:variant>
        <vt:lpstr>投影片標題</vt:lpstr>
      </vt:variant>
      <vt:variant>
        <vt:i4>17</vt:i4>
      </vt:variant>
    </vt:vector>
  </HeadingPairs>
  <TitlesOfParts>
    <vt:vector size="56" baseType="lpstr">
      <vt:lpstr>Aleo</vt:lpstr>
      <vt:lpstr>Aleo bold</vt:lpstr>
      <vt:lpstr>Aleo Regular</vt:lpstr>
      <vt:lpstr>Brandon Text Bold</vt:lpstr>
      <vt:lpstr>Gill Sans</vt:lpstr>
      <vt:lpstr>Lato</vt:lpstr>
      <vt:lpstr>Lato Light</vt:lpstr>
      <vt:lpstr>Lato Regular</vt:lpstr>
      <vt:lpstr>Noto Sans Symbols</vt:lpstr>
      <vt:lpstr>Rambla</vt:lpstr>
      <vt:lpstr>宋体</vt:lpstr>
      <vt:lpstr>Microsoft JhengHei</vt:lpstr>
      <vt:lpstr>Microsoft JhengHei</vt:lpstr>
      <vt:lpstr>新細明體</vt:lpstr>
      <vt:lpstr>Arial</vt:lpstr>
      <vt:lpstr>Bahnschrift SemiBold</vt:lpstr>
      <vt:lpstr>Calibri</vt:lpstr>
      <vt:lpstr>Helvetica</vt:lpstr>
      <vt:lpstr>Verdana</vt:lpstr>
      <vt:lpstr>Office Theme</vt:lpstr>
      <vt:lpstr>Regular Theme</vt:lpstr>
      <vt:lpstr>17_Regular Theme</vt:lpstr>
      <vt:lpstr>18_Regular Theme</vt:lpstr>
      <vt:lpstr>1_Regular Theme</vt:lpstr>
      <vt:lpstr>2_Regular Theme</vt:lpstr>
      <vt:lpstr>14_Regular Theme</vt:lpstr>
      <vt:lpstr>3_Regular Theme</vt:lpstr>
      <vt:lpstr>4_Regular Theme</vt:lpstr>
      <vt:lpstr>3_Office Theme</vt:lpstr>
      <vt:lpstr>6_Regular Theme</vt:lpstr>
      <vt:lpstr>Regular Theme - 空白 拷貝</vt:lpstr>
      <vt:lpstr>27_Regular Theme</vt:lpstr>
      <vt:lpstr>6_Regular Theme - 空白 拷貝</vt:lpstr>
      <vt:lpstr>7_Regular Theme</vt:lpstr>
      <vt:lpstr>34_Regular Theme</vt:lpstr>
      <vt:lpstr>3_Regular Theme - 空白 拷貝</vt:lpstr>
      <vt:lpstr>33_Regular Theme</vt:lpstr>
      <vt:lpstr>16_Regular Theme</vt:lpstr>
      <vt:lpstr>8_Regular Theme</vt:lpstr>
      <vt:lpstr>PowerPoint 簡報</vt:lpstr>
      <vt:lpstr>PowerPoint 簡報</vt:lpstr>
      <vt:lpstr>技術創新性 – 資訊科技教育+流程思考</vt:lpstr>
      <vt:lpstr>PowerPoint 簡報</vt:lpstr>
      <vt:lpstr>PowerPoint 簡報</vt:lpstr>
      <vt:lpstr>商業模式: 教學資源與服務</vt:lpstr>
      <vt:lpstr>PowerPoint 簡報</vt:lpstr>
      <vt:lpstr>PowerPoint 簡報</vt:lpstr>
      <vt:lpstr>Marketing Achievements</vt:lpstr>
      <vt:lpstr>海內外學校活動進程</vt:lpstr>
      <vt:lpstr>技術創新性 – 資訊科技學習地圖</vt:lpstr>
      <vt:lpstr>PowerPoint 簡報</vt:lpstr>
      <vt:lpstr>初階徵才內容 – C level</vt:lpstr>
      <vt:lpstr>PowerPoint 簡報</vt:lpstr>
      <vt:lpstr>人員訓練</vt:lpstr>
      <vt:lpstr>人員訓練</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123</dc:creator>
  <cp:lastModifiedBy>user</cp:lastModifiedBy>
  <cp:revision>93</cp:revision>
  <dcterms:created xsi:type="dcterms:W3CDTF">2011-01-21T15:00:27Z</dcterms:created>
  <dcterms:modified xsi:type="dcterms:W3CDTF">2025-01-20T05:35:15Z</dcterms:modified>
</cp:coreProperties>
</file>