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slideLayouts/slideLayout87.xml" ContentType="application/vnd.openxmlformats-officedocument.presentationml.slideLayout+xml"/>
  <Override PartName="/ppt/slideLayouts/slideLayout187.xml" ContentType="application/vnd.openxmlformats-officedocument.presentationml.slideLayout+xml"/>
  <Override PartName="/ppt/theme/theme10.xml" ContentType="application/vnd.openxmlformats-officedocument.theme+xml"/>
  <Override PartName="/ppt/slideLayouts/slideLayout326.xml" ContentType="application/vnd.openxmlformats-officedocument.presentationml.slideLayout+xml"/>
  <Override PartName="/ppt/slideLayouts/slideLayout373.xml" ContentType="application/vnd.openxmlformats-officedocument.presentationml.slideLayout+xml"/>
  <Override PartName="/ppt/slides/slide19.xml" ContentType="application/vnd.openxmlformats-officedocument.presentationml.slide+xml"/>
  <Default Extension="png" ContentType="image/png"/>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slideLayouts/slideLayout389.xml" ContentType="application/vnd.openxmlformats-officedocument.presentationml.slideLayout+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theme/theme7.xml" ContentType="application/vnd.openxmlformats-officedocument.theme+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45.xml" ContentType="application/vnd.openxmlformats-officedocument.presentationml.slideLayout+xml"/>
  <Override PartName="/ppt/slideLayouts/slideLayout356.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diagrams/colors1.xml" ContentType="application/vnd.openxmlformats-officedocument.drawingml.diagramColors+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01.xml" ContentType="application/vnd.openxmlformats-officedocument.presentationml.slideLayout+xml"/>
  <Override PartName="/ppt/slideLayouts/slideLayout312.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slideLayouts/slideLayout252.xml" ContentType="application/vnd.openxmlformats-officedocument.presentationml.slideLayout+xml"/>
  <Override PartName="/ppt/slideLayouts/slideLayout263.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slideLayouts/slideLayout241.xml" ContentType="application/vnd.openxmlformats-officedocument.presentationml.slideLayout+xml"/>
  <Override PartName="/ppt/theme/theme12.xml" ContentType="application/vnd.openxmlformats-officedocument.theme+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Layouts/slideLayout317.xml" ContentType="application/vnd.openxmlformats-officedocument.presentationml.slideLayout+xml"/>
  <Override PartName="/ppt/slideLayouts/slideLayout328.xml" ContentType="application/vnd.openxmlformats-officedocument.presentationml.slideLayout+xml"/>
  <Override PartName="/ppt/slideLayouts/slideLayout364.xml" ContentType="application/vnd.openxmlformats-officedocument.presentationml.slideLayout+xml"/>
  <Override PartName="/ppt/slideLayouts/slideLayout375.xml" ContentType="application/vnd.openxmlformats-officedocument.presentationml.slideLayout+xml"/>
  <Override PartName="/ppt/slideMasters/slideMaster2.xml" ContentType="application/vnd.openxmlformats-officedocument.presentationml.slideMaster+xml"/>
  <Override PartName="/ppt/slideLayouts/slideLayout67.xml" ContentType="application/vnd.openxmlformats-officedocument.presentationml.slideLayout+xml"/>
  <Override PartName="/ppt/theme/theme4.xml" ContentType="application/vnd.openxmlformats-officedocument.theme+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notesSlides/notesSlide1.xml" ContentType="application/vnd.openxmlformats-officedocument.presentationml.notes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s/slide24.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268.xml" ContentType="application/vnd.openxmlformats-officedocument.presentationml.slideLayout+xml"/>
  <Override PartName="/ppt/slideLayouts/slideLayout320.xml" ContentType="application/vnd.openxmlformats-officedocument.presentationml.slideLayout+xml"/>
  <Override PartName="/ppt/slideLayouts/slideLayout331.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slideLayouts/slideLayout235.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theme/theme17.xml" ContentType="application/vnd.openxmlformats-officedocument.theme+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282.xml" ContentType="application/vnd.openxmlformats-officedocument.presentationml.slideLayout+xml"/>
  <Override PartName="/ppt/slideLayouts/slideLayout369.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213.xml" ContentType="application/vnd.openxmlformats-officedocument.presentationml.slideLayout+xml"/>
  <Override PartName="/ppt/theme/theme9.xml" ContentType="application/vnd.openxmlformats-officedocument.theme+xml"/>
  <Override PartName="/ppt/slideLayouts/slideLayout260.xml" ContentType="application/vnd.openxmlformats-officedocument.presentationml.slideLayout+xml"/>
  <Override PartName="/ppt/slideLayouts/slideLayout347.xml" ContentType="application/vnd.openxmlformats-officedocument.presentationml.slideLayout+xml"/>
  <Override PartName="/ppt/slideLayouts/slideLayout358.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diagrams/data1.xml" ContentType="application/vnd.openxmlformats-officedocument.drawingml.diagramData+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298.xml" ContentType="application/vnd.openxmlformats-officedocument.presentationml.slideLayout+xml"/>
  <Override PartName="/ppt/slideLayouts/slideLayout303.xml" ContentType="application/vnd.openxmlformats-officedocument.presentationml.slideLayout+xml"/>
  <Override PartName="/ppt/slideLayouts/slideLayout314.xml" ContentType="application/vnd.openxmlformats-officedocument.presentationml.slideLayout+xml"/>
  <Override PartName="/ppt/slideLayouts/slideLayout350.xml" ContentType="application/vnd.openxmlformats-officedocument.presentationml.slideLayout+xml"/>
  <Override PartName="/ppt/slideLayouts/slideLayout361.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287.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theme/theme14.xml" ContentType="application/vnd.openxmlformats-officedocument.theme+xml"/>
  <Override PartName="/ppt/slideLayouts/slideLayout388.xml" ContentType="application/vnd.openxmlformats-officedocument.presentationml.slideLayout+xml"/>
  <Override PartName="/ppt/slideLayouts/slideLayout232.xml" ContentType="application/vnd.openxmlformats-officedocument.presentationml.slideLayout+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Layouts/slideLayout377.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308.xml" ContentType="application/vnd.openxmlformats-officedocument.presentationml.slideLayout+xml"/>
  <Override PartName="/ppt/slideLayouts/slideLayout355.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344.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311.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theme/theme19.xml" ContentType="application/vnd.openxmlformats-officedocument.theme+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Default Extension="wdp" ContentType="image/vnd.ms-photo"/>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349.xml" ContentType="application/vnd.openxmlformats-officedocument.presentationml.slideLayout+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theme/theme11.xml" ContentType="application/vnd.openxmlformats-officedocument.theme+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theme/theme16.xml" ContentType="application/vnd.openxmlformats-officedocument.theme+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diagrams/quickStyle1.xml" ContentType="application/vnd.openxmlformats-officedocument.drawingml.diagramStyl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87.xml" ContentType="application/vnd.openxmlformats-officedocument.presentationml.slideLayout+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theme/theme13.xml" ContentType="application/vnd.openxmlformats-officedocument.theme+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notesSlides/notesSlide2.xml" ContentType="application/vnd.openxmlformats-officedocument.presentationml.notes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359.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diagrams/layout1.xml" ContentType="application/vnd.openxmlformats-officedocument.drawingml.diagram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theme/theme15.xml" ContentType="application/vnd.openxmlformats-officedocument.theme+xml"/>
  <Override PartName="/ppt/slideLayouts/slideLayout37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aveSubsetFonts="1">
  <p:sldMasterIdLst>
    <p:sldMasterId id="2147483691" r:id="rId1"/>
    <p:sldMasterId id="2147483768" r:id="rId2"/>
    <p:sldMasterId id="2147483796" r:id="rId3"/>
    <p:sldMasterId id="2147483897" r:id="rId4"/>
    <p:sldMasterId id="2147483963" r:id="rId5"/>
    <p:sldMasterId id="2147484018" r:id="rId6"/>
    <p:sldMasterId id="2147484045" r:id="rId7"/>
    <p:sldMasterId id="2147484120" r:id="rId8"/>
    <p:sldMasterId id="2147484175" r:id="rId9"/>
    <p:sldMasterId id="2147484207" r:id="rId10"/>
    <p:sldMasterId id="2147484234" r:id="rId11"/>
    <p:sldMasterId id="2147484287" r:id="rId12"/>
    <p:sldMasterId id="2147484320" r:id="rId13"/>
    <p:sldMasterId id="2147484333" r:id="rId14"/>
    <p:sldMasterId id="2147484375" r:id="rId15"/>
    <p:sldMasterId id="2147484416" r:id="rId16"/>
    <p:sldMasterId id="2147484436" r:id="rId17"/>
  </p:sldMasterIdLst>
  <p:notesMasterIdLst>
    <p:notesMasterId r:id="rId44"/>
  </p:notesMasterIdLst>
  <p:handoutMasterIdLst>
    <p:handoutMasterId r:id="rId45"/>
  </p:handoutMasterIdLst>
  <p:sldIdLst>
    <p:sldId id="628" r:id="rId18"/>
    <p:sldId id="602" r:id="rId19"/>
    <p:sldId id="615" r:id="rId20"/>
    <p:sldId id="603" r:id="rId21"/>
    <p:sldId id="606" r:id="rId22"/>
    <p:sldId id="618" r:id="rId23"/>
    <p:sldId id="621" r:id="rId24"/>
    <p:sldId id="614" r:id="rId25"/>
    <p:sldId id="619" r:id="rId26"/>
    <p:sldId id="623" r:id="rId27"/>
    <p:sldId id="585" r:id="rId28"/>
    <p:sldId id="609" r:id="rId29"/>
    <p:sldId id="610" r:id="rId30"/>
    <p:sldId id="622" r:id="rId31"/>
    <p:sldId id="624" r:id="rId32"/>
    <p:sldId id="626" r:id="rId33"/>
    <p:sldId id="600" r:id="rId34"/>
    <p:sldId id="595" r:id="rId35"/>
    <p:sldId id="593" r:id="rId36"/>
    <p:sldId id="598" r:id="rId37"/>
    <p:sldId id="616" r:id="rId38"/>
    <p:sldId id="599" r:id="rId39"/>
    <p:sldId id="617" r:id="rId40"/>
    <p:sldId id="625" r:id="rId41"/>
    <p:sldId id="620" r:id="rId42"/>
    <p:sldId id="591" r:id="rId43"/>
  </p:sldIdLst>
  <p:sldSz cx="24384000" cy="13716000"/>
  <p:notesSz cx="6858000" cy="9144000"/>
  <p:defaultTextStyle>
    <a:defPPr>
      <a:defRPr lang="zh-TW"/>
    </a:defPPr>
    <a:lvl1pPr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1pPr>
    <a:lvl2pPr indent="3429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2pPr>
    <a:lvl3pPr indent="6858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3pPr>
    <a:lvl4pPr indent="10287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4pPr>
    <a:lvl5pPr indent="13716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5pPr>
    <a:lvl6pPr marL="22860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6pPr>
    <a:lvl7pPr marL="27432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7pPr>
    <a:lvl8pPr marL="32004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8pPr>
    <a:lvl9pPr marL="36576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9pPr>
  </p:defaultTextStyle>
  <p:extLst>
    <p:ext uri="{EFAFB233-063F-42B5-8137-9DF3F51BA10A}">
      <p15:sldGuideLst xmlns="" xmlns:p15="http://schemas.microsoft.com/office/powerpoint/2012/main">
        <p15:guide id="1" orient="horz" pos="4320">
          <p15:clr>
            <a:srgbClr val="A4A3A4"/>
          </p15:clr>
        </p15:guide>
        <p15:guide id="2" pos="76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57CD"/>
    <a:srgbClr val="FFFFCC"/>
    <a:srgbClr val="FFFFFF"/>
    <a:srgbClr val="CC6600"/>
    <a:srgbClr val="CCCCFF"/>
    <a:srgbClr val="FFDD4F"/>
    <a:srgbClr val="FFCC29"/>
    <a:srgbClr val="FFCC00"/>
    <a:srgbClr val="F4F4F4"/>
    <a:srgbClr val="99663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5854"/>
    <p:restoredTop sz="99446" autoAdjust="0"/>
  </p:normalViewPr>
  <p:slideViewPr>
    <p:cSldViewPr>
      <p:cViewPr>
        <p:scale>
          <a:sx n="20" d="100"/>
          <a:sy n="20" d="100"/>
        </p:scale>
        <p:origin x="-2184" y="-696"/>
      </p:cViewPr>
      <p:guideLst>
        <p:guide orient="horz" pos="4320"/>
        <p:guide pos="7680"/>
      </p:guideLst>
    </p:cSldViewPr>
  </p:slideViewPr>
  <p:notesTextViewPr>
    <p:cViewPr>
      <p:scale>
        <a:sx n="100" d="100"/>
        <a:sy n="100" d="100"/>
      </p:scale>
      <p:origin x="0" y="0"/>
    </p:cViewPr>
  </p:notesTextViewPr>
  <p:notesViewPr>
    <p:cSldViewPr>
      <p:cViewPr varScale="1">
        <p:scale>
          <a:sx n="51" d="100"/>
          <a:sy n="51" d="100"/>
        </p:scale>
        <p:origin x="-289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theme" Target="theme/theme1.xml"/><Relationship Id="rId8" Type="http://schemas.openxmlformats.org/officeDocument/2006/relationships/slideMaster" Target="slideMasters/slideMaster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4E7D7-2FD6-4107-A67D-02F665275A4C}" type="doc">
      <dgm:prSet loTypeId="urn:microsoft.com/office/officeart/2005/8/layout/arrow2" loCatId="process" qsTypeId="urn:microsoft.com/office/officeart/2005/8/quickstyle/simple1" qsCatId="simple" csTypeId="urn:microsoft.com/office/officeart/2005/8/colors/accent1_2" csCatId="accent1" phldr="1"/>
      <dgm:spPr/>
    </dgm:pt>
    <dgm:pt modelId="{71A7C4A7-14C1-49FE-8288-6BB65D707095}">
      <dgm:prSet phldrT="[文字]" custT="1"/>
      <dgm:spPr/>
      <dgm:t>
        <a:bodyPr/>
        <a:lstStyle/>
        <a:p>
          <a:pPr>
            <a:spcAft>
              <a:spcPts val="0"/>
            </a:spcAft>
          </a:pPr>
          <a:r>
            <a:rPr lang="en-US" sz="3600" b="1" dirty="0" smtClean="0"/>
            <a:t>Program syntax</a:t>
          </a:r>
          <a:endParaRPr lang="en-US" altLang="zh-TW" sz="3600" b="1" dirty="0">
            <a:latin typeface="+mn-lt"/>
            <a:ea typeface="微軟正黑體" pitchFamily="34" charset="-120"/>
          </a:endParaRPr>
        </a:p>
      </dgm:t>
    </dgm:pt>
    <dgm:pt modelId="{2B76543C-FF40-4B79-9C45-526C2097AE9C}" type="parTrans" cxnId="{05B57A8B-D81A-4CAA-B6AF-D7B46F16F3EC}">
      <dgm:prSet/>
      <dgm:spPr/>
      <dgm:t>
        <a:bodyPr/>
        <a:lstStyle/>
        <a:p>
          <a:endParaRPr lang="zh-TW" altLang="en-US" sz="1400"/>
        </a:p>
      </dgm:t>
    </dgm:pt>
    <dgm:pt modelId="{4BD46C41-C62D-4B04-A761-4F77570A134F}" type="sibTrans" cxnId="{05B57A8B-D81A-4CAA-B6AF-D7B46F16F3EC}">
      <dgm:prSet/>
      <dgm:spPr/>
      <dgm:t>
        <a:bodyPr/>
        <a:lstStyle/>
        <a:p>
          <a:endParaRPr lang="zh-TW" altLang="en-US" sz="1400"/>
        </a:p>
      </dgm:t>
    </dgm:pt>
    <dgm:pt modelId="{0838A61D-99A8-49F8-992C-7D9186FE77A3}">
      <dgm:prSet phldrT="[文字]" custT="1"/>
      <dgm:spPr/>
      <dgm:t>
        <a:bodyPr/>
        <a:lstStyle/>
        <a:p>
          <a:pPr algn="l">
            <a:spcAft>
              <a:spcPts val="0"/>
            </a:spcAft>
          </a:pPr>
          <a:r>
            <a:rPr lang="en-US" altLang="zh-TW" sz="3600" b="1" dirty="0" smtClean="0">
              <a:latin typeface="+mn-lt"/>
              <a:ea typeface="微軟正黑體" pitchFamily="34" charset="-120"/>
            </a:rPr>
            <a:t>Logics and Algorithm</a:t>
          </a:r>
        </a:p>
      </dgm:t>
    </dgm:pt>
    <dgm:pt modelId="{92235E7B-7301-4931-855C-741B84E31811}" type="parTrans" cxnId="{FD9F0CD6-8095-4832-A42C-6149C8294071}">
      <dgm:prSet/>
      <dgm:spPr/>
      <dgm:t>
        <a:bodyPr/>
        <a:lstStyle/>
        <a:p>
          <a:endParaRPr lang="zh-TW" altLang="en-US" sz="1400"/>
        </a:p>
      </dgm:t>
    </dgm:pt>
    <dgm:pt modelId="{F07F346E-B5A0-4891-88B6-810E1A37204C}" type="sibTrans" cxnId="{FD9F0CD6-8095-4832-A42C-6149C8294071}">
      <dgm:prSet/>
      <dgm:spPr/>
      <dgm:t>
        <a:bodyPr/>
        <a:lstStyle/>
        <a:p>
          <a:endParaRPr lang="zh-TW" altLang="en-US" sz="1400"/>
        </a:p>
      </dgm:t>
    </dgm:pt>
    <dgm:pt modelId="{59A6C158-BF1D-4DA0-BBAB-A3E942470AAE}">
      <dgm:prSet phldrT="[文字]" custT="1"/>
      <dgm:spPr/>
      <dgm:t>
        <a:bodyPr/>
        <a:lstStyle/>
        <a:p>
          <a:pPr>
            <a:spcAft>
              <a:spcPts val="0"/>
            </a:spcAft>
          </a:pPr>
          <a:r>
            <a:rPr lang="en-US" altLang="zh-TW" sz="3600" b="1" dirty="0" smtClean="0">
              <a:latin typeface="+mn-lt"/>
              <a:ea typeface="微軟正黑體" pitchFamily="34" charset="-120"/>
            </a:rPr>
            <a:t>Programming</a:t>
          </a:r>
        </a:p>
        <a:p>
          <a:pPr>
            <a:spcAft>
              <a:spcPts val="0"/>
            </a:spcAft>
          </a:pPr>
          <a:r>
            <a:rPr lang="en-US" altLang="zh-TW" sz="3600" b="1" dirty="0" smtClean="0">
              <a:latin typeface="+mn-lt"/>
              <a:ea typeface="微軟正黑體" pitchFamily="34" charset="-120"/>
            </a:rPr>
            <a:t>Profession </a:t>
          </a:r>
          <a:endParaRPr lang="en-US" altLang="zh-TW" sz="3600" b="1" dirty="0">
            <a:latin typeface="+mn-lt"/>
            <a:ea typeface="微軟正黑體" pitchFamily="34" charset="-120"/>
          </a:endParaRPr>
        </a:p>
      </dgm:t>
    </dgm:pt>
    <dgm:pt modelId="{557844DF-1849-4AE6-89CA-8E72637FF6EC}" type="parTrans" cxnId="{1CD53547-2305-4113-96F2-8469A6FC57D6}">
      <dgm:prSet/>
      <dgm:spPr/>
      <dgm:t>
        <a:bodyPr/>
        <a:lstStyle/>
        <a:p>
          <a:endParaRPr lang="zh-TW" altLang="en-US" sz="1400"/>
        </a:p>
      </dgm:t>
    </dgm:pt>
    <dgm:pt modelId="{4440B276-5377-4D18-A857-BF1EC4783C0A}" type="sibTrans" cxnId="{1CD53547-2305-4113-96F2-8469A6FC57D6}">
      <dgm:prSet/>
      <dgm:spPr/>
      <dgm:t>
        <a:bodyPr/>
        <a:lstStyle/>
        <a:p>
          <a:endParaRPr lang="zh-TW" altLang="en-US" sz="1400"/>
        </a:p>
      </dgm:t>
    </dgm:pt>
    <dgm:pt modelId="{9571B817-79C0-4427-B325-76E1B5032DB4}" type="pres">
      <dgm:prSet presAssocID="{0624E7D7-2FD6-4107-A67D-02F665275A4C}" presName="arrowDiagram" presStyleCnt="0">
        <dgm:presLayoutVars>
          <dgm:chMax val="5"/>
          <dgm:dir/>
          <dgm:resizeHandles val="exact"/>
        </dgm:presLayoutVars>
      </dgm:prSet>
      <dgm:spPr/>
    </dgm:pt>
    <dgm:pt modelId="{80F869FA-310F-49DB-83A5-1119247D1913}" type="pres">
      <dgm:prSet presAssocID="{0624E7D7-2FD6-4107-A67D-02F665275A4C}" presName="arrow" presStyleLbl="bgShp" presStyleIdx="0" presStyleCnt="1" custAng="207499"/>
      <dgm:spPr>
        <a:solidFill>
          <a:srgbClr val="FFC000">
            <a:alpha val="52000"/>
          </a:srgbClr>
        </a:solidFill>
      </dgm:spPr>
    </dgm:pt>
    <dgm:pt modelId="{0C1CFD9A-90F1-40A0-89A9-041A14AF31D3}" type="pres">
      <dgm:prSet presAssocID="{0624E7D7-2FD6-4107-A67D-02F665275A4C}" presName="arrowDiagram3" presStyleCnt="0"/>
      <dgm:spPr/>
    </dgm:pt>
    <dgm:pt modelId="{A34AEE01-80F8-4A82-9395-92D684162FE4}" type="pres">
      <dgm:prSet presAssocID="{71A7C4A7-14C1-49FE-8288-6BB65D707095}" presName="bullet3a" presStyleLbl="node1" presStyleIdx="0" presStyleCnt="3" custLinFactY="-1680" custLinFactNeighborX="-6833" custLinFactNeighborY="-100000"/>
      <dgm:spPr>
        <a:solidFill>
          <a:schemeClr val="accent5">
            <a:lumMod val="60000"/>
            <a:lumOff val="40000"/>
          </a:schemeClr>
        </a:solidFill>
      </dgm:spPr>
    </dgm:pt>
    <dgm:pt modelId="{690B806B-670C-4E4C-A5AB-A30DB5CD57D2}" type="pres">
      <dgm:prSet presAssocID="{71A7C4A7-14C1-49FE-8288-6BB65D707095}" presName="textBox3a" presStyleLbl="revTx" presStyleIdx="0" presStyleCnt="3" custScaleX="134348" custScaleY="66640" custLinFactNeighborX="-87363" custLinFactNeighborY="-83584">
        <dgm:presLayoutVars>
          <dgm:bulletEnabled val="1"/>
        </dgm:presLayoutVars>
      </dgm:prSet>
      <dgm:spPr/>
      <dgm:t>
        <a:bodyPr/>
        <a:lstStyle/>
        <a:p>
          <a:endParaRPr lang="zh-TW" altLang="en-US"/>
        </a:p>
      </dgm:t>
    </dgm:pt>
    <dgm:pt modelId="{1FE3573F-2BAF-4769-A2B9-0955ECC466BD}" type="pres">
      <dgm:prSet presAssocID="{0838A61D-99A8-49F8-992C-7D9186FE77A3}" presName="bullet3b" presStyleLbl="node1" presStyleIdx="1" presStyleCnt="3" custScaleX="63035" custScaleY="63035" custLinFactNeighborX="-96388" custLinFactNeighborY="-14767"/>
      <dgm:spPr>
        <a:solidFill>
          <a:srgbClr val="C00000">
            <a:alpha val="99000"/>
          </a:srgbClr>
        </a:solidFill>
      </dgm:spPr>
    </dgm:pt>
    <dgm:pt modelId="{07F24503-9761-4D8B-88BF-70AF293F7F4F}" type="pres">
      <dgm:prSet presAssocID="{0838A61D-99A8-49F8-992C-7D9186FE77A3}" presName="textBox3b" presStyleLbl="revTx" presStyleIdx="1" presStyleCnt="3" custScaleX="176462" custScaleY="25537" custLinFactNeighborX="22807" custLinFactNeighborY="-52299">
        <dgm:presLayoutVars>
          <dgm:bulletEnabled val="1"/>
        </dgm:presLayoutVars>
      </dgm:prSet>
      <dgm:spPr/>
      <dgm:t>
        <a:bodyPr/>
        <a:lstStyle/>
        <a:p>
          <a:endParaRPr lang="zh-TW" altLang="en-US"/>
        </a:p>
      </dgm:t>
    </dgm:pt>
    <dgm:pt modelId="{5FCAEE05-9233-4835-9F04-863588ED3D90}" type="pres">
      <dgm:prSet presAssocID="{59A6C158-BF1D-4DA0-BBAB-A3E942470AAE}" presName="bullet3c" presStyleLbl="node1" presStyleIdx="2" presStyleCnt="3" custScaleX="49070" custScaleY="49069" custLinFactX="1288" custLinFactNeighborX="100000" custLinFactNeighborY="-39869"/>
      <dgm:spPr>
        <a:solidFill>
          <a:srgbClr val="4F749A"/>
        </a:solidFill>
      </dgm:spPr>
    </dgm:pt>
    <dgm:pt modelId="{B6D64586-17E1-4D07-BFE8-8C24C4CE249B}" type="pres">
      <dgm:prSet presAssocID="{59A6C158-BF1D-4DA0-BBAB-A3E942470AAE}" presName="textBox3c" presStyleLbl="revTx" presStyleIdx="2" presStyleCnt="3" custScaleX="167504" custScaleY="25289" custLinFactNeighborX="65739" custLinFactNeighborY="-52643">
        <dgm:presLayoutVars>
          <dgm:bulletEnabled val="1"/>
        </dgm:presLayoutVars>
      </dgm:prSet>
      <dgm:spPr/>
      <dgm:t>
        <a:bodyPr/>
        <a:lstStyle/>
        <a:p>
          <a:endParaRPr lang="zh-TW" altLang="en-US"/>
        </a:p>
      </dgm:t>
    </dgm:pt>
  </dgm:ptLst>
  <dgm:cxnLst>
    <dgm:cxn modelId="{4A8709BB-3D62-432D-BB76-3682BD12AE6B}" type="presOf" srcId="{0624E7D7-2FD6-4107-A67D-02F665275A4C}" destId="{9571B817-79C0-4427-B325-76E1B5032DB4}" srcOrd="0" destOrd="0" presId="urn:microsoft.com/office/officeart/2005/8/layout/arrow2"/>
    <dgm:cxn modelId="{FD9F0CD6-8095-4832-A42C-6149C8294071}" srcId="{0624E7D7-2FD6-4107-A67D-02F665275A4C}" destId="{0838A61D-99A8-49F8-992C-7D9186FE77A3}" srcOrd="1" destOrd="0" parTransId="{92235E7B-7301-4931-855C-741B84E31811}" sibTransId="{F07F346E-B5A0-4891-88B6-810E1A37204C}"/>
    <dgm:cxn modelId="{1CD53547-2305-4113-96F2-8469A6FC57D6}" srcId="{0624E7D7-2FD6-4107-A67D-02F665275A4C}" destId="{59A6C158-BF1D-4DA0-BBAB-A3E942470AAE}" srcOrd="2" destOrd="0" parTransId="{557844DF-1849-4AE6-89CA-8E72637FF6EC}" sibTransId="{4440B276-5377-4D18-A857-BF1EC4783C0A}"/>
    <dgm:cxn modelId="{F4D979A4-C6A8-40F0-B4EB-0D6B10511566}" type="presOf" srcId="{0838A61D-99A8-49F8-992C-7D9186FE77A3}" destId="{07F24503-9761-4D8B-88BF-70AF293F7F4F}" srcOrd="0" destOrd="0" presId="urn:microsoft.com/office/officeart/2005/8/layout/arrow2"/>
    <dgm:cxn modelId="{FE915C0D-A917-46AB-ACBB-0665BD8D7921}" type="presOf" srcId="{71A7C4A7-14C1-49FE-8288-6BB65D707095}" destId="{690B806B-670C-4E4C-A5AB-A30DB5CD57D2}" srcOrd="0" destOrd="0" presId="urn:microsoft.com/office/officeart/2005/8/layout/arrow2"/>
    <dgm:cxn modelId="{DFA35166-4DE1-4408-9315-38493ECD2A54}" type="presOf" srcId="{59A6C158-BF1D-4DA0-BBAB-A3E942470AAE}" destId="{B6D64586-17E1-4D07-BFE8-8C24C4CE249B}" srcOrd="0" destOrd="0" presId="urn:microsoft.com/office/officeart/2005/8/layout/arrow2"/>
    <dgm:cxn modelId="{05B57A8B-D81A-4CAA-B6AF-D7B46F16F3EC}" srcId="{0624E7D7-2FD6-4107-A67D-02F665275A4C}" destId="{71A7C4A7-14C1-49FE-8288-6BB65D707095}" srcOrd="0" destOrd="0" parTransId="{2B76543C-FF40-4B79-9C45-526C2097AE9C}" sibTransId="{4BD46C41-C62D-4B04-A761-4F77570A134F}"/>
    <dgm:cxn modelId="{909F7C9D-BC61-45C9-BBA4-9F3F92DE7DD8}" type="presParOf" srcId="{9571B817-79C0-4427-B325-76E1B5032DB4}" destId="{80F869FA-310F-49DB-83A5-1119247D1913}" srcOrd="0" destOrd="0" presId="urn:microsoft.com/office/officeart/2005/8/layout/arrow2"/>
    <dgm:cxn modelId="{F7568357-6DBA-4CCD-A9C8-61B3A1DD7CD0}" type="presParOf" srcId="{9571B817-79C0-4427-B325-76E1B5032DB4}" destId="{0C1CFD9A-90F1-40A0-89A9-041A14AF31D3}" srcOrd="1" destOrd="0" presId="urn:microsoft.com/office/officeart/2005/8/layout/arrow2"/>
    <dgm:cxn modelId="{8EB973B8-4D9B-4AB4-8E01-98289320D2AE}" type="presParOf" srcId="{0C1CFD9A-90F1-40A0-89A9-041A14AF31D3}" destId="{A34AEE01-80F8-4A82-9395-92D684162FE4}" srcOrd="0" destOrd="0" presId="urn:microsoft.com/office/officeart/2005/8/layout/arrow2"/>
    <dgm:cxn modelId="{EBDC7B6B-4B89-478F-8558-68E10F03035A}" type="presParOf" srcId="{0C1CFD9A-90F1-40A0-89A9-041A14AF31D3}" destId="{690B806B-670C-4E4C-A5AB-A30DB5CD57D2}" srcOrd="1" destOrd="0" presId="urn:microsoft.com/office/officeart/2005/8/layout/arrow2"/>
    <dgm:cxn modelId="{C3084B7C-0C76-42A5-8CD9-2B78AB0CCCED}" type="presParOf" srcId="{0C1CFD9A-90F1-40A0-89A9-041A14AF31D3}" destId="{1FE3573F-2BAF-4769-A2B9-0955ECC466BD}" srcOrd="2" destOrd="0" presId="urn:microsoft.com/office/officeart/2005/8/layout/arrow2"/>
    <dgm:cxn modelId="{338DF0E5-DF06-483D-B5CF-5FDB93B93E7F}" type="presParOf" srcId="{0C1CFD9A-90F1-40A0-89A9-041A14AF31D3}" destId="{07F24503-9761-4D8B-88BF-70AF293F7F4F}" srcOrd="3" destOrd="0" presId="urn:microsoft.com/office/officeart/2005/8/layout/arrow2"/>
    <dgm:cxn modelId="{7299700F-B2E2-4A0F-886B-457453B90435}" type="presParOf" srcId="{0C1CFD9A-90F1-40A0-89A9-041A14AF31D3}" destId="{5FCAEE05-9233-4835-9F04-863588ED3D90}" srcOrd="4" destOrd="0" presId="urn:microsoft.com/office/officeart/2005/8/layout/arrow2"/>
    <dgm:cxn modelId="{930B4F09-B818-4227-98CB-B81BE70F8838}" type="presParOf" srcId="{0C1CFD9A-90F1-40A0-89A9-041A14AF31D3}" destId="{B6D64586-17E1-4D07-BFE8-8C24C4CE249B}" srcOrd="5" destOrd="0" presId="urn:microsoft.com/office/officeart/2005/8/layout/arrow2"/>
  </dgm:cxnLst>
  <dgm:bg/>
  <dgm:whole/>
</dgm:dataModel>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F2611D-691D-4310-945B-8140EA1A752A}" type="datetimeFigureOut">
              <a:rPr lang="zh-TW" altLang="en-US" smtClean="0"/>
              <a:pPr/>
              <a:t>2023/6/6</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E9168C-CAF3-4DD6-8BE3-0B1126AEB46A}" type="slidenum">
              <a:rPr lang="zh-TW" altLang="en-US" smtClean="0"/>
              <a:pPr/>
              <a:t>‹#›</a:t>
            </a:fld>
            <a:endParaRPr lang="zh-TW" altLang="en-US"/>
          </a:p>
        </p:txBody>
      </p:sp>
    </p:spTree>
    <p:extLst>
      <p:ext uri="{BB962C8B-B14F-4D97-AF65-F5344CB8AC3E}">
        <p14:creationId xmlns=""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p:nvPr>
        </p:nvSpPr>
        <p:spPr bwMode="auto">
          <a:xfrm>
            <a:off x="1143000" y="685800"/>
            <a:ext cx="4572000" cy="3429000"/>
          </a:xfrm>
          <a:prstGeom prst="rect">
            <a:avLst/>
          </a:prstGeom>
          <a:noFill/>
          <a:ln w="9525" cap="flat" cmpd="sng">
            <a:noFill/>
            <a:prstDash val="solid"/>
            <a:round/>
            <a:headEnd type="none" w="med" len="med"/>
            <a:tailEnd type="none" w="med" len="med"/>
          </a:ln>
          <a:effectLst/>
        </p:spPr>
      </p:sp>
      <p:sp>
        <p:nvSpPr>
          <p:cNvPr id="4098" name="Rectangle 2"/>
          <p:cNvSpPr>
            <a:spLocks noGrp="1"/>
          </p:cNvSpPr>
          <p:nvPr>
            <p:ph type="body" sz="quarter" idx="1"/>
          </p:nvPr>
        </p:nvSpPr>
        <p:spPr bwMode="auto">
          <a:xfrm>
            <a:off x="914400" y="4343400"/>
            <a:ext cx="5029200" cy="4114800"/>
          </a:xfrm>
          <a:prstGeom prst="rect">
            <a:avLst/>
          </a:prstGeom>
          <a:noFill/>
          <a:ln w="9525" cap="flat" cmpd="sng">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zh-TW" altLang="zh-TW">
                <a:sym typeface="Calibri" pitchFamily="34" charset="0"/>
              </a:rPr>
              <a:t>Click to edit Master text styles</a:t>
            </a:r>
          </a:p>
          <a:p>
            <a:pPr lvl="1"/>
            <a:r>
              <a:rPr lang="zh-TW" altLang="zh-TW">
                <a:sym typeface="Calibri" pitchFamily="34" charset="0"/>
              </a:rPr>
              <a:t>Second level</a:t>
            </a:r>
          </a:p>
          <a:p>
            <a:pPr lvl="2"/>
            <a:r>
              <a:rPr lang="zh-TW" altLang="zh-TW">
                <a:sym typeface="Calibri" pitchFamily="34" charset="0"/>
              </a:rPr>
              <a:t>Third level</a:t>
            </a:r>
          </a:p>
          <a:p>
            <a:pPr lvl="3"/>
            <a:r>
              <a:rPr lang="zh-TW" altLang="zh-TW">
                <a:sym typeface="Calibri" pitchFamily="34" charset="0"/>
              </a:rPr>
              <a:t>Fourth level</a:t>
            </a:r>
          </a:p>
          <a:p>
            <a:pPr lvl="4"/>
            <a:r>
              <a:rPr lang="zh-TW" altLang="zh-TW">
                <a:sym typeface="Calibri" pitchFamily="34" charset="0"/>
              </a:rPr>
              <a:t>Fifth level</a:t>
            </a:r>
          </a:p>
        </p:txBody>
      </p:sp>
    </p:spTree>
  </p:cSld>
  <p:clrMap bg1="lt1" tx1="dk1" bg2="lt2" tx2="dk2" accent1="accent1" accent2="accent2" accent3="accent3" accent4="accent4" accent5="accent5" accent6="accent6" hlink="hlink" folHlink="folHlink"/>
  <p:notesStyle>
    <a:lvl1pPr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1pPr>
    <a:lvl2pPr indent="2286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2pPr>
    <a:lvl3pPr indent="4572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3pPr>
    <a:lvl4pPr indent="6858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4pPr>
    <a:lvl5pPr indent="9144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gn="l"/>
            <a:r>
              <a:rPr lang="zh-TW" altLang="en-US" sz="800" spc="-6" dirty="0">
                <a:solidFill>
                  <a:srgbClr val="4C4C4C"/>
                </a:solidFill>
                <a:latin typeface="Microsoft JhengHei"/>
                <a:ea typeface="Microsoft JhengHei"/>
              </a:rPr>
              <a:t>拓可思的突破</a:t>
            </a:r>
            <a:endParaRPr lang="en-US" altLang="zh-CN" sz="800" dirty="0">
              <a:solidFill>
                <a:srgbClr val="4C4C4C"/>
              </a:solidFill>
              <a:latin typeface="Microsoft JhengHei"/>
              <a:ea typeface="Microsoft JhengHei"/>
            </a:endParaRPr>
          </a:p>
          <a:p>
            <a:pPr algn="l"/>
            <a:r>
              <a:rPr lang="zh-TW" altLang="en-US" sz="1200" b="1" dirty="0">
                <a:solidFill>
                  <a:srgbClr val="4C4C4C"/>
                </a:solidFill>
                <a:latin typeface="Microsoft JhengHei"/>
                <a:ea typeface="Microsoft JhengHei"/>
              </a:rPr>
              <a:t>把程式碼階段分解</a:t>
            </a:r>
            <a:endParaRPr lang="en-US" altLang="zh-CN" sz="1200" b="1" dirty="0">
              <a:solidFill>
                <a:srgbClr val="4C4C4C"/>
              </a:solidFill>
              <a:latin typeface="Microsoft JhengHei"/>
              <a:ea typeface="Microsoft JhengHei"/>
            </a:endParaRPr>
          </a:p>
        </p:txBody>
      </p:sp>
    </p:spTree>
    <p:extLst>
      <p:ext uri="{BB962C8B-B14F-4D97-AF65-F5344CB8AC3E}">
        <p14:creationId xmlns="" xmlns:p14="http://schemas.microsoft.com/office/powerpoint/2010/main" val="6994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5.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6.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6.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6.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a:t> </a:t>
            </a:r>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a:t> </a:t>
            </a:r>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 xmlns:p14="http://schemas.microsoft.com/office/powerpoint/2010/main" val="2975075829"/>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 xmlns:p14="http://schemas.microsoft.com/office/powerpoint/2010/main" val="24081981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A56DD26-32A4-2A43-990A-6F7E5E73786E}" type="datetimeFigureOut">
              <a:rPr lang="en-US" smtClean="0"/>
              <a:pPr/>
              <a:t>6/6/2023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86AF604-6CBA-6F4A-A6F6-26E48A4D0EE4}" type="slidenum">
              <a:rPr lang="en-US" smtClean="0"/>
              <a:pPr/>
              <a:t>‹#›</a:t>
            </a:fld>
            <a:endParaRPr lang="en-US"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a:t> </a:t>
            </a:r>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171"/>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r>
              <a:rPr kumimoji="0" lang="en-US" b="0" i="0" u="none" strike="noStrike" cap="none" normalizeH="0" baseline="0" dirty="0" smtClean="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a:t> </a:t>
            </a:r>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indent="0" algn="ctr" defTabSz="825444" rtl="0" eaLnBrk="1" fontAlgn="base" latinLnBrk="0" hangingPunct="0">
              <a:lnSpc>
                <a:spcPct val="100000"/>
              </a:lnSpc>
              <a:spcBef>
                <a:spcPct val="0"/>
              </a:spcBef>
              <a:spcAft>
                <a:spcPct val="0"/>
              </a:spcAft>
              <a:buClrTx/>
              <a:buSzTx/>
              <a:buFontTx/>
              <a:buNone/>
              <a:tabLst/>
            </a:pPr>
            <a:endParaRPr kumimoji="0" lang="pl-PL" sz="5700" b="0" i="0" u="none" strike="noStrike" cap="none" normalizeH="0" baseline="0" dirty="0" smtClean="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marL="0" marR="0" lvl="0" indent="0" algn="ctr" rtl="0">
              <a:spcBef>
                <a:spcPts val="0"/>
              </a:spcBef>
              <a:spcAft>
                <a:spcPts val="0"/>
              </a:spcAft>
              <a:buNone/>
            </a:pPr>
            <a:endParaRPr sz="4300" dirty="0">
              <a:solidFill>
                <a:schemeClr val="lt1"/>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300" dirty="0">
                <a:solidFill>
                  <a:schemeClr val="dk1"/>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300" dirty="0">
                <a:solidFill>
                  <a:schemeClr val="dk1"/>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300" dirty="0">
                <a:solidFill>
                  <a:schemeClr val="lt1"/>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72E5D81C-4536-42B3-9DD7-8260F98A7750}"/>
              </a:ext>
            </a:extLst>
          </p:cNvPr>
          <p:cNvSpPr>
            <a:spLocks noGrp="1"/>
          </p:cNvSpPr>
          <p:nvPr>
            <p:ph type="title"/>
          </p:nvPr>
        </p:nvSpPr>
        <p:spPr>
          <a:xfrm>
            <a:off x="1676400" y="730251"/>
            <a:ext cx="21031200" cy="2651126"/>
          </a:xfrm>
          <a:prstGeom prst="rect">
            <a:avLst/>
          </a:prstGeom>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34BBCEFA-6F99-4379-AD52-6CAF6F957358}"/>
              </a:ext>
            </a:extLst>
          </p:cNvPr>
          <p:cNvSpPr>
            <a:spLocks noGrp="1"/>
          </p:cNvSpPr>
          <p:nvPr>
            <p:ph idx="1"/>
          </p:nvPr>
        </p:nvSpPr>
        <p:spPr>
          <a:xfrm>
            <a:off x="1676400" y="3651250"/>
            <a:ext cx="21031200" cy="8702676"/>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C562531C-80C7-4CC0-967E-4E15E8AA5464}"/>
              </a:ext>
            </a:extLst>
          </p:cNvPr>
          <p:cNvSpPr>
            <a:spLocks noGrp="1"/>
          </p:cNvSpPr>
          <p:nvPr>
            <p:ph type="dt" sz="half" idx="10"/>
          </p:nvPr>
        </p:nvSpPr>
        <p:spPr>
          <a:xfrm>
            <a:off x="1676400" y="12712701"/>
            <a:ext cx="5486400" cy="730250"/>
          </a:xfrm>
          <a:prstGeom prst="rect">
            <a:avLst/>
          </a:prstGeom>
        </p:spPr>
        <p:txBody>
          <a:bodyPr/>
          <a:lstStyle/>
          <a:p>
            <a:fld id="{5E1A81CC-DFBB-4961-BCC0-86355A0A2863}" type="datetime1">
              <a:rPr lang="zh-TW" altLang="en-US" smtClean="0">
                <a:solidFill>
                  <a:prstClr val="black">
                    <a:tint val="75000"/>
                  </a:prstClr>
                </a:solidFill>
              </a:rPr>
              <a:pPr/>
              <a:t>2023/6/6</a:t>
            </a:fld>
            <a:endParaRPr lang="zh-TW" altLang="en-US">
              <a:solidFill>
                <a:prstClr val="black">
                  <a:tint val="75000"/>
                </a:prstClr>
              </a:solidFill>
            </a:endParaRPr>
          </a:p>
        </p:txBody>
      </p:sp>
      <p:sp>
        <p:nvSpPr>
          <p:cNvPr id="5" name="頁尾版面配置區 4">
            <a:extLst>
              <a:ext uri="{FF2B5EF4-FFF2-40B4-BE49-F238E27FC236}">
                <a16:creationId xmlns="" xmlns:a16="http://schemas.microsoft.com/office/drawing/2014/main" id="{2EDACD53-A12C-4FBC-8615-65BDF908414A}"/>
              </a:ext>
            </a:extLst>
          </p:cNvPr>
          <p:cNvSpPr>
            <a:spLocks noGrp="1"/>
          </p:cNvSpPr>
          <p:nvPr>
            <p:ph type="ftr" sz="quarter" idx="11"/>
          </p:nvPr>
        </p:nvSpPr>
        <p:spPr>
          <a:xfrm>
            <a:off x="8077200" y="12712701"/>
            <a:ext cx="8229600" cy="730250"/>
          </a:xfrm>
          <a:prstGeom prst="rect">
            <a:avLst/>
          </a:prstGeom>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 xmlns:a16="http://schemas.microsoft.com/office/drawing/2014/main" id="{A2384A0D-3E21-4DD0-A251-54E128C54704}"/>
              </a:ext>
            </a:extLst>
          </p:cNvPr>
          <p:cNvSpPr>
            <a:spLocks noGrp="1"/>
          </p:cNvSpPr>
          <p:nvPr>
            <p:ph type="sldNum" sz="quarter" idx="12"/>
          </p:nvPr>
        </p:nvSpPr>
        <p:spPr>
          <a:xfrm>
            <a:off x="17221200" y="12712701"/>
            <a:ext cx="5486400" cy="730250"/>
          </a:xfrm>
          <a:prstGeom prst="rect">
            <a:avLst/>
          </a:prstGeom>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289545355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a:latin typeface="Lato Regular" panose="020F0502020204030203" pitchFamily="34" charset="0"/>
              </a:rPr>
              <a:t>Pitch Deck Edition</a:t>
            </a:r>
            <a:endParaRPr lang="en-US" sz="43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type="secHead">
  <p:cSld name="區段標題_2">
    <p:spTree>
      <p:nvGrpSpPr>
        <p:cNvPr id="1" name=""/>
        <p:cNvGrpSpPr/>
        <p:nvPr/>
      </p:nvGrpSpPr>
      <p:grpSpPr>
        <a:xfrm>
          <a:off x="0" y="0"/>
          <a:ext cx="0" cy="0"/>
          <a:chOff x="0" y="0"/>
          <a:chExt cx="0" cy="0"/>
        </a:xfrm>
      </p:grpSpPr>
      <p:sp>
        <p:nvSpPr>
          <p:cNvPr id="2" name="標題 1"/>
          <p:cNvSpPr>
            <a:spLocks noGrp="1"/>
          </p:cNvSpPr>
          <p:nvPr>
            <p:ph type="title"/>
          </p:nvPr>
        </p:nvSpPr>
        <p:spPr>
          <a:xfrm>
            <a:off x="1828800" y="6858000"/>
            <a:ext cx="20726400" cy="2724150"/>
          </a:xfrm>
          <a:prstGeom prst="rect">
            <a:avLst/>
          </a:prstGeom>
        </p:spPr>
        <p:txBody>
          <a:bodyPr/>
          <a:lstStyle>
            <a:lvl1pPr algn="l">
              <a:defRPr sz="7200" b="1" cap="all"/>
            </a:lvl1pPr>
          </a:lstStyle>
          <a:p>
            <a:r>
              <a:rPr lang="zh-TW" altLang="en-US" dirty="0"/>
              <a:t>按一下以編輯母片標題樣式</a:t>
            </a:r>
          </a:p>
        </p:txBody>
      </p:sp>
      <p:sp>
        <p:nvSpPr>
          <p:cNvPr id="3" name="文字版面配置區 2"/>
          <p:cNvSpPr>
            <a:spLocks noGrp="1"/>
          </p:cNvSpPr>
          <p:nvPr>
            <p:ph type="body" idx="1"/>
          </p:nvPr>
        </p:nvSpPr>
        <p:spPr>
          <a:xfrm>
            <a:off x="1828800" y="3857625"/>
            <a:ext cx="20726400" cy="3000375"/>
          </a:xfrm>
          <a:prstGeom prst="rect">
            <a:avLst/>
          </a:prstGeom>
        </p:spPr>
        <p:txBody>
          <a:bodyPr anchor="b"/>
          <a:lstStyle>
            <a:lvl1pPr marL="0" indent="0">
              <a:buNone/>
              <a:defRPr sz="36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dirty="0"/>
              <a:t>按一下以編輯母片文字樣式</a:t>
            </a:r>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fld id="{C3B13F76-EE1A-4708-A8C3-E8B9221D1ED5}" type="slidenum">
              <a:rPr lang="zh-TW" altLang="zh-TW"/>
              <a:pPr/>
              <a:t>‹#›</a:t>
            </a:fld>
            <a:endParaRPr lang="zh-TW" altLang="zh-TW"/>
          </a:p>
        </p:txBody>
      </p:sp>
      <p:sp>
        <p:nvSpPr>
          <p:cNvPr id="5" name="矩形 4">
            <a:extLst>
              <a:ext uri="{FF2B5EF4-FFF2-40B4-BE49-F238E27FC236}">
                <a16:creationId xmlns="" xmlns:a16="http://schemas.microsoft.com/office/drawing/2014/main" id="{AF117FDB-C504-0445-9857-7FB60C1333C1}"/>
              </a:ext>
            </a:extLst>
          </p:cNvPr>
          <p:cNvSpPr/>
          <p:nvPr userDrawn="1"/>
        </p:nvSpPr>
        <p:spPr bwMode="auto">
          <a:xfrm>
            <a:off x="1462808" y="6641976"/>
            <a:ext cx="216024" cy="3173214"/>
          </a:xfrm>
          <a:prstGeom prst="rect">
            <a:avLst/>
          </a:prstGeom>
          <a:solidFill>
            <a:srgbClr val="FCD933"/>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917028" y="760413"/>
            <a:ext cx="22012275" cy="1536700"/>
          </a:xfrm>
        </p:spPr>
        <p:txBody>
          <a:bodyPr anchor="ctr"/>
          <a:lstStyle>
            <a:lvl1pPr>
              <a:defRPr kumimoji="1" lang="zh-TW" altLang="en-US" sz="7200"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1890751" y="2550769"/>
            <a:ext cx="21945600" cy="9051925"/>
          </a:xfrm>
          <a:prstGeom prst="rect">
            <a:avLst/>
          </a:prstGeom>
        </p:spPr>
        <p:txBody>
          <a:bodyPr/>
          <a:lstStyle>
            <a:lvl1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1pPr>
            <a:lvl2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2pPr>
            <a:lvl3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3pPr>
            <a:lvl4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4pPr>
            <a:lvl5pPr>
              <a:lnSpc>
                <a:spcPct val="100000"/>
              </a:lnSpc>
              <a:defRPr kumimoji="1" lang="zh-TW" altLang="en-US" sz="3600" kern="1200" dirty="0">
                <a:solidFill>
                  <a:srgbClr val="535354"/>
                </a:solidFill>
                <a:latin typeface="Lato" pitchFamily="34" charset="0"/>
                <a:ea typeface="Lato" pitchFamily="34" charset="0"/>
                <a:cs typeface="Lato" pitchFamily="34" charset="0"/>
                <a:sym typeface="Lato"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 xmlns:p14="http://schemas.microsoft.com/office/powerpoint/2010/main" val="475578216"/>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dirty="0"/>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dirty="0"/>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
        <p:nvSpPr>
          <p:cNvPr id="5" name="矩形 4">
            <a:extLst>
              <a:ext uri="{FF2B5EF4-FFF2-40B4-BE49-F238E27FC236}">
                <a16:creationId xmlns="" xmlns:a16="http://schemas.microsoft.com/office/drawing/2014/main" id="{58D6ADE8-AEB7-9C4A-9CC6-113EEA590C5A}"/>
              </a:ext>
            </a:extLst>
          </p:cNvPr>
          <p:cNvSpPr/>
          <p:nvPr userDrawn="1"/>
        </p:nvSpPr>
        <p:spPr bwMode="auto">
          <a:xfrm>
            <a:off x="1390800" y="4193704"/>
            <a:ext cx="216024" cy="3173214"/>
          </a:xfrm>
          <a:prstGeom prst="rect">
            <a:avLst/>
          </a:prstGeom>
          <a:solidFill>
            <a:srgbClr val="FCD933"/>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內頁樣板">
    <p:spTree>
      <p:nvGrpSpPr>
        <p:cNvPr id="1" name=""/>
        <p:cNvGrpSpPr/>
        <p:nvPr/>
      </p:nvGrpSpPr>
      <p:grpSpPr>
        <a:xfrm>
          <a:off x="0" y="0"/>
          <a:ext cx="0" cy="0"/>
          <a:chOff x="0" y="0"/>
          <a:chExt cx="0" cy="0"/>
        </a:xfrm>
      </p:grpSpPr>
      <p:sp>
        <p:nvSpPr>
          <p:cNvPr id="2" name="標題 1"/>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1890751" y="2550769"/>
            <a:ext cx="21945600" cy="9051925"/>
          </a:xfrm>
          <a:prstGeom prst="rect">
            <a:avLst/>
          </a:prstGeom>
        </p:spPr>
        <p:txBody>
          <a:bodyPr/>
          <a:lstStyle>
            <a:lvl1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1pPr>
            <a:lvl2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2pPr>
            <a:lvl3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3pPr>
            <a:lvl4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4pPr>
            <a:lvl5pPr>
              <a:lnSpc>
                <a:spcPct val="100000"/>
              </a:lnSpc>
              <a:defRPr kumimoji="1" lang="zh-TW" altLang="en-US" sz="3600" kern="1200" dirty="0">
                <a:solidFill>
                  <a:srgbClr val="535354"/>
                </a:solidFill>
                <a:latin typeface="Lato" pitchFamily="34" charset="0"/>
                <a:ea typeface="Lato" pitchFamily="34" charset="0"/>
                <a:cs typeface="Lato" pitchFamily="34" charset="0"/>
                <a:sym typeface="Lato"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a:extLst>
              <a:ext uri="{FF2B5EF4-FFF2-40B4-BE49-F238E27FC236}">
                <a16:creationId xmlns="" xmlns:a16="http://schemas.microsoft.com/office/drawing/2014/main" id="{D5606EC3-BE90-D447-AF10-1514A3A54DFF}"/>
              </a:ext>
            </a:extLst>
          </p:cNvPr>
          <p:cNvSpPr>
            <a:spLocks noGrp="1"/>
          </p:cNvSpPr>
          <p:nvPr>
            <p:ph type="sldNum" sz="quarter" idx="10"/>
          </p:nvPr>
        </p:nvSpPr>
        <p:spPr/>
        <p:txBody>
          <a:bodyPr/>
          <a:lstStyle/>
          <a:p>
            <a:fld id="{983B9D7A-34AB-4A6C-A9EA-E7B441D4F23B}" type="slidenum">
              <a:rPr lang="zh-TW" altLang="zh-TW" smtClean="0"/>
              <a:pPr/>
              <a:t>‹#›</a:t>
            </a:fld>
            <a:endParaRPr lang="zh-TW" altLang="zh-TW"/>
          </a:p>
        </p:txBody>
      </p:sp>
      <p:sp>
        <p:nvSpPr>
          <p:cNvPr id="5" name="Oval 3">
            <a:extLst>
              <a:ext uri="{FF2B5EF4-FFF2-40B4-BE49-F238E27FC236}">
                <a16:creationId xmlns="" xmlns:a16="http://schemas.microsoft.com/office/drawing/2014/main" id="{FAD6BE54-112B-B942-AC77-8607367F7F36}"/>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
        <p:nvSpPr>
          <p:cNvPr id="6" name="Oval 3">
            <a:extLst>
              <a:ext uri="{FF2B5EF4-FFF2-40B4-BE49-F238E27FC236}">
                <a16:creationId xmlns="" xmlns:a16="http://schemas.microsoft.com/office/drawing/2014/main" id="{86B0666A-F018-3548-94C5-D9EF6076CF2E}"/>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7" name="標題 1">
            <a:extLst>
              <a:ext uri="{FF2B5EF4-FFF2-40B4-BE49-F238E27FC236}">
                <a16:creationId xmlns="" xmlns:a16="http://schemas.microsoft.com/office/drawing/2014/main" id="{EAEA4817-E9CF-E54E-828F-137AEBBF6FD4}"/>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preserve="1" userDrawn="1">
  <p:cSld name="區段標題_1">
    <p:bg>
      <p:bgRef idx="1001">
        <a:schemeClr val="bg1"/>
      </p:bgRef>
    </p:bg>
    <p:spTree>
      <p:nvGrpSpPr>
        <p:cNvPr id="1" name=""/>
        <p:cNvGrpSpPr/>
        <p:nvPr/>
      </p:nvGrpSpPr>
      <p:grpSpPr>
        <a:xfrm>
          <a:off x="0" y="0"/>
          <a:ext cx="0" cy="0"/>
          <a:chOff x="0" y="0"/>
          <a:chExt cx="0" cy="0"/>
        </a:xfrm>
      </p:grpSpPr>
      <p:sp>
        <p:nvSpPr>
          <p:cNvPr id="3" name="投影片編號版面配置區 2">
            <a:extLst>
              <a:ext uri="{FF2B5EF4-FFF2-40B4-BE49-F238E27FC236}">
                <a16:creationId xmlns="" xmlns:a16="http://schemas.microsoft.com/office/drawing/2014/main" id="{1413A813-3BB4-BD46-B5DF-98898112E435}"/>
              </a:ext>
            </a:extLst>
          </p:cNvPr>
          <p:cNvSpPr>
            <a:spLocks noGrp="1"/>
          </p:cNvSpPr>
          <p:nvPr>
            <p:ph type="sldNum" sz="quarter" idx="10"/>
          </p:nvPr>
        </p:nvSpPr>
        <p:spPr/>
        <p:txBody>
          <a:bodyPr/>
          <a:lstStyle/>
          <a:p>
            <a:fld id="{983B9D7A-34AB-4A6C-A9EA-E7B441D4F23B}" type="slidenum">
              <a:rPr lang="zh-TW" altLang="zh-TW" smtClean="0"/>
              <a:pPr/>
              <a:t>‹#›</a:t>
            </a:fld>
            <a:endParaRPr lang="zh-TW" altLang="zh-TW"/>
          </a:p>
        </p:txBody>
      </p:sp>
      <p:pic>
        <p:nvPicPr>
          <p:cNvPr id="4" name="Picture 2" descr="pasted-image-filtered.jpeg">
            <a:extLst>
              <a:ext uri="{FF2B5EF4-FFF2-40B4-BE49-F238E27FC236}">
                <a16:creationId xmlns="" xmlns:a16="http://schemas.microsoft.com/office/drawing/2014/main" id="{574DA2D2-2E57-F24B-8362-1DDE09F49FB6}"/>
              </a:ext>
            </a:extLst>
          </p:cNvPr>
          <p:cNvPicPr>
            <a:picLocks noChangeAspect="1"/>
          </p:cNvPicPr>
          <p:nvPr userDrawn="1"/>
        </p:nvPicPr>
        <p:blipFill>
          <a:blip r:embed="rId2" cstate="print"/>
          <a:srcRect t="7318" b="7318"/>
          <a:stretch>
            <a:fillRect/>
          </a:stretch>
        </p:blipFill>
        <p:spPr bwMode="auto">
          <a:xfrm>
            <a:off x="0" y="0"/>
            <a:ext cx="24542750" cy="13808076"/>
          </a:xfrm>
          <a:prstGeom prst="rect">
            <a:avLst/>
          </a:prstGeom>
          <a:noFill/>
          <a:ln w="12700" cap="flat" cmpd="sng">
            <a:noFill/>
            <a:prstDash val="solid"/>
            <a:miter lim="400000"/>
            <a:headEnd type="none" w="med" len="med"/>
            <a:tailEnd type="none" w="med" len="med"/>
          </a:ln>
          <a:effectLst/>
        </p:spPr>
      </p:pic>
      <p:sp>
        <p:nvSpPr>
          <p:cNvPr id="5" name="Oval 2">
            <a:extLst>
              <a:ext uri="{FF2B5EF4-FFF2-40B4-BE49-F238E27FC236}">
                <a16:creationId xmlns="" xmlns:a16="http://schemas.microsoft.com/office/drawing/2014/main" id="{A28D239B-33C1-C943-BBA9-015216FE3F83}"/>
              </a:ext>
            </a:extLst>
          </p:cNvPr>
          <p:cNvSpPr>
            <a:spLocks/>
          </p:cNvSpPr>
          <p:nvPr userDrawn="1"/>
        </p:nvSpPr>
        <p:spPr bwMode="auto">
          <a:xfrm>
            <a:off x="8492849" y="3284166"/>
            <a:ext cx="7398303" cy="7147668"/>
          </a:xfrm>
          <a:prstGeom prst="ellipse">
            <a:avLst/>
          </a:prstGeom>
          <a:solidFill>
            <a:srgbClr val="EDC003">
              <a:alpha val="70000"/>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7" name="內容版面配置區 6">
            <a:extLst>
              <a:ext uri="{FF2B5EF4-FFF2-40B4-BE49-F238E27FC236}">
                <a16:creationId xmlns="" xmlns:a16="http://schemas.microsoft.com/office/drawing/2014/main" id="{CF9AAA0C-DCAA-7E48-B8FA-E65B13DC5713}"/>
              </a:ext>
            </a:extLst>
          </p:cNvPr>
          <p:cNvSpPr>
            <a:spLocks noGrp="1"/>
          </p:cNvSpPr>
          <p:nvPr>
            <p:ph sz="quarter" idx="11"/>
          </p:nvPr>
        </p:nvSpPr>
        <p:spPr>
          <a:xfrm>
            <a:off x="4595156" y="5202238"/>
            <a:ext cx="15193688" cy="3600450"/>
          </a:xfrm>
          <a:prstGeom prst="rect">
            <a:avLst/>
          </a:prstGeom>
        </p:spPr>
        <p:txBody>
          <a:bodyPr anchor="ctr"/>
          <a:lstStyle>
            <a:lvl1pPr algn="ctr">
              <a:defRPr sz="7200">
                <a:solidFill>
                  <a:schemeClr val="bg1"/>
                </a:solidFill>
              </a:defRPr>
            </a:lvl1pPr>
          </a:lstStyle>
          <a:p>
            <a:pPr lvl="0"/>
            <a:r>
              <a:rPr kumimoji="1" lang="zh-TW" altLang="en-US" dirty="0"/>
              <a:t>按一下以編輯母片文字樣式</a:t>
            </a:r>
          </a:p>
        </p:txBody>
      </p:sp>
    </p:spTree>
    <p:extLst>
      <p:ext uri="{BB962C8B-B14F-4D97-AF65-F5344CB8AC3E}">
        <p14:creationId xmlns="" xmlns:p14="http://schemas.microsoft.com/office/powerpoint/2010/main" val="1350012343"/>
      </p:ext>
    </p:extLst>
  </p:cSld>
  <p:clrMapOvr>
    <a:overrideClrMapping bg1="lt1" tx1="dk1" bg2="lt2" tx2="dk2" accent1="accent1" accent2="accent2" accent3="accent3" accent4="accent4" accent5="accent5" accent6="accent6" hlink="hlink" folHlink="folHlink"/>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secHead" preserve="1">
  <p:cSld name="區段標題_2">
    <p:spTree>
      <p:nvGrpSpPr>
        <p:cNvPr id="1" name=""/>
        <p:cNvGrpSpPr/>
        <p:nvPr/>
      </p:nvGrpSpPr>
      <p:grpSpPr>
        <a:xfrm>
          <a:off x="0" y="0"/>
          <a:ext cx="0" cy="0"/>
          <a:chOff x="0" y="0"/>
          <a:chExt cx="0" cy="0"/>
        </a:xfrm>
      </p:grpSpPr>
      <p:sp>
        <p:nvSpPr>
          <p:cNvPr id="2" name="標題 1"/>
          <p:cNvSpPr>
            <a:spLocks noGrp="1"/>
          </p:cNvSpPr>
          <p:nvPr>
            <p:ph type="title"/>
          </p:nvPr>
        </p:nvSpPr>
        <p:spPr>
          <a:xfrm>
            <a:off x="1828800" y="6858000"/>
            <a:ext cx="20726400" cy="2724150"/>
          </a:xfrm>
        </p:spPr>
        <p:txBody>
          <a:bodyPr/>
          <a:lstStyle>
            <a:lvl1pPr algn="l">
              <a:defRPr sz="7200" b="1" cap="all"/>
            </a:lvl1pPr>
          </a:lstStyle>
          <a:p>
            <a:r>
              <a:rPr lang="zh-TW" altLang="en-US" dirty="0"/>
              <a:t>按一下以編輯母片標題樣式</a:t>
            </a:r>
          </a:p>
        </p:txBody>
      </p:sp>
      <p:sp>
        <p:nvSpPr>
          <p:cNvPr id="3" name="文字版面配置區 2"/>
          <p:cNvSpPr>
            <a:spLocks noGrp="1"/>
          </p:cNvSpPr>
          <p:nvPr>
            <p:ph type="body" idx="1"/>
          </p:nvPr>
        </p:nvSpPr>
        <p:spPr>
          <a:xfrm>
            <a:off x="1828800" y="3857625"/>
            <a:ext cx="20726400" cy="3000375"/>
          </a:xfrm>
          <a:prstGeom prst="rect">
            <a:avLst/>
          </a:prstGeom>
        </p:spPr>
        <p:txBody>
          <a:bodyPr anchor="b"/>
          <a:lstStyle>
            <a:lvl1pPr marL="0" indent="0">
              <a:buNone/>
              <a:defRPr sz="36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dirty="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
        <p:nvSpPr>
          <p:cNvPr id="5" name="矩形 4">
            <a:extLst>
              <a:ext uri="{FF2B5EF4-FFF2-40B4-BE49-F238E27FC236}">
                <a16:creationId xmlns="" xmlns:a16="http://schemas.microsoft.com/office/drawing/2014/main" id="{AF117FDB-C504-0445-9857-7FB60C1333C1}"/>
              </a:ext>
            </a:extLst>
          </p:cNvPr>
          <p:cNvSpPr/>
          <p:nvPr userDrawn="1"/>
        </p:nvSpPr>
        <p:spPr bwMode="auto">
          <a:xfrm>
            <a:off x="1462808" y="6641976"/>
            <a:ext cx="216024" cy="3173214"/>
          </a:xfrm>
          <a:prstGeom prst="rect">
            <a:avLst/>
          </a:prstGeom>
          <a:solidFill>
            <a:srgbClr val="FCD933"/>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a:ln>
                <a:noFill/>
              </a:ln>
              <a:solidFill>
                <a:srgbClr val="333333"/>
              </a:solidFill>
              <a:effectLst/>
              <a:latin typeface="Lato" pitchFamily="34" charset="0"/>
              <a:ea typeface="Lato" pitchFamily="34" charset="0"/>
              <a:cs typeface="Lato" pitchFamily="34" charset="0"/>
              <a:sym typeface="Lato" pitchFamily="34" charset="0"/>
            </a:endParaRP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preserve="1" userDrawn="1">
  <p:cSld name="區段標題_3">
    <p:spTree>
      <p:nvGrpSpPr>
        <p:cNvPr id="1" name=""/>
        <p:cNvGrpSpPr/>
        <p:nvPr/>
      </p:nvGrpSpPr>
      <p:grpSpPr>
        <a:xfrm>
          <a:off x="0" y="0"/>
          <a:ext cx="0" cy="0"/>
          <a:chOff x="0" y="0"/>
          <a:chExt cx="0" cy="0"/>
        </a:xfrm>
      </p:grpSpPr>
      <p:pic>
        <p:nvPicPr>
          <p:cNvPr id="4" name="Picture 2">
            <a:extLst>
              <a:ext uri="{FF2B5EF4-FFF2-40B4-BE49-F238E27FC236}">
                <a16:creationId xmlns="" xmlns:a16="http://schemas.microsoft.com/office/drawing/2014/main" id="{555CF354-84C2-C046-8505-176393D6A3BB}"/>
              </a:ext>
            </a:extLst>
          </p:cNvPr>
          <p:cNvPicPr>
            <a:picLocks noChangeAspect="1" noChangeArrowheads="1"/>
          </p:cNvPicPr>
          <p:nvPr userDrawn="1"/>
        </p:nvPicPr>
        <p:blipFill>
          <a:blip r:embed="rId2" cstate="print">
            <a:lum bright="-30000" contrast="-40000"/>
          </a:blip>
          <a:srcRect l="3103" t="4176" r="225"/>
          <a:stretch>
            <a:fillRect/>
          </a:stretch>
        </p:blipFill>
        <p:spPr bwMode="auto">
          <a:xfrm flipH="1">
            <a:off x="-177985" y="1"/>
            <a:ext cx="24561984" cy="13716000"/>
          </a:xfrm>
          <a:prstGeom prst="rect">
            <a:avLst/>
          </a:prstGeom>
          <a:noFill/>
          <a:ln w="9525">
            <a:noFill/>
            <a:miter lim="800000"/>
            <a:headEnd/>
            <a:tailEnd/>
          </a:ln>
        </p:spPr>
      </p:pic>
      <p:sp>
        <p:nvSpPr>
          <p:cNvPr id="10" name="標題 1">
            <a:extLst>
              <a:ext uri="{FF2B5EF4-FFF2-40B4-BE49-F238E27FC236}">
                <a16:creationId xmlns="" xmlns:a16="http://schemas.microsoft.com/office/drawing/2014/main" id="{DFCF4E79-8A51-D948-8CE8-041E74E9131B}"/>
              </a:ext>
            </a:extLst>
          </p:cNvPr>
          <p:cNvSpPr>
            <a:spLocks noGrp="1"/>
          </p:cNvSpPr>
          <p:nvPr>
            <p:ph type="ctrTitle"/>
          </p:nvPr>
        </p:nvSpPr>
        <p:spPr>
          <a:xfrm>
            <a:off x="1828800" y="4260850"/>
            <a:ext cx="20726400" cy="2940050"/>
          </a:xfrm>
        </p:spPr>
        <p:txBody>
          <a:bodyPr/>
          <a:lstStyle>
            <a:lvl1pPr algn="ctr">
              <a:defRPr sz="7200">
                <a:solidFill>
                  <a:schemeClr val="bg1"/>
                </a:solidFill>
                <a:latin typeface="微軟正黑體" pitchFamily="34" charset="-120"/>
                <a:ea typeface="微軟正黑體" pitchFamily="34" charset="-120"/>
              </a:defRPr>
            </a:lvl1pPr>
          </a:lstStyle>
          <a:p>
            <a:r>
              <a:rPr lang="zh-TW" altLang="en-US" dirty="0"/>
              <a:t>按一下以編輯母片標題樣式</a:t>
            </a:r>
          </a:p>
        </p:txBody>
      </p:sp>
      <p:sp>
        <p:nvSpPr>
          <p:cNvPr id="12" name="內容版面配置區 11">
            <a:extLst>
              <a:ext uri="{FF2B5EF4-FFF2-40B4-BE49-F238E27FC236}">
                <a16:creationId xmlns="" xmlns:a16="http://schemas.microsoft.com/office/drawing/2014/main" id="{A45D0D68-ACCA-E949-BE72-64CD0CF760BD}"/>
              </a:ext>
            </a:extLst>
          </p:cNvPr>
          <p:cNvSpPr>
            <a:spLocks noGrp="1"/>
          </p:cNvSpPr>
          <p:nvPr>
            <p:ph sz="quarter" idx="10" hasCustomPrompt="1"/>
          </p:nvPr>
        </p:nvSpPr>
        <p:spPr>
          <a:xfrm>
            <a:off x="6683028" y="12330608"/>
            <a:ext cx="11017944" cy="720451"/>
          </a:xfrm>
          <a:prstGeom prst="rect">
            <a:avLst/>
          </a:prstGeom>
        </p:spPr>
        <p:txBody>
          <a:bodyPr/>
          <a:lstStyle>
            <a:lvl1pPr algn="ctr">
              <a:defRPr/>
            </a:lvl1pPr>
          </a:lstStyle>
          <a:p>
            <a:r>
              <a:rPr lang="en-US" altLang="zh-TW" dirty="0" err="1">
                <a:solidFill>
                  <a:schemeClr val="bg1"/>
                </a:solidFill>
                <a:effectLst>
                  <a:outerShdw blurRad="38100" dist="38100" dir="2700000" algn="tl">
                    <a:srgbClr val="000000">
                      <a:alpha val="43137"/>
                    </a:srgbClr>
                  </a:outerShdw>
                </a:effectLst>
              </a:rPr>
              <a:t>Tarkustech</a:t>
            </a:r>
            <a:r>
              <a:rPr lang="en-US" altLang="zh-TW" dirty="0">
                <a:solidFill>
                  <a:schemeClr val="bg1"/>
                </a:solidFill>
                <a:effectLst>
                  <a:outerShdw blurRad="38100" dist="38100" dir="2700000" algn="tl">
                    <a:srgbClr val="000000">
                      <a:alpha val="43137"/>
                    </a:srgbClr>
                  </a:outerShdw>
                </a:effectLst>
              </a:rPr>
              <a:t> Innovations Co. Ltd. Copyright from 2017</a:t>
            </a:r>
            <a:endParaRPr lang="zh-TW" altLang="en-US" dirty="0"/>
          </a:p>
        </p:txBody>
      </p:sp>
    </p:spTree>
    <p:extLst>
      <p:ext uri="{BB962C8B-B14F-4D97-AF65-F5344CB8AC3E}">
        <p14:creationId xmlns="" xmlns:p14="http://schemas.microsoft.com/office/powerpoint/2010/main" val="1482149694"/>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219200" y="2753544"/>
            <a:ext cx="10774363" cy="1279525"/>
          </a:xfrm>
          <a:prstGeom prst="rect">
            <a:avLst/>
          </a:prstGeom>
        </p:spPr>
        <p:txBody>
          <a:bodyPr anchor="b"/>
          <a:lstStyle>
            <a:lvl1pPr marL="0" indent="0">
              <a:buNone/>
              <a:defRPr sz="36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a:t>按一下以編輯母片文字樣式</a:t>
            </a:r>
          </a:p>
        </p:txBody>
      </p:sp>
      <p:sp>
        <p:nvSpPr>
          <p:cNvPr id="4" name="內容版面配置區 3"/>
          <p:cNvSpPr>
            <a:spLocks noGrp="1"/>
          </p:cNvSpPr>
          <p:nvPr>
            <p:ph sz="half" idx="2"/>
          </p:nvPr>
        </p:nvSpPr>
        <p:spPr>
          <a:xfrm>
            <a:off x="1219200" y="4033069"/>
            <a:ext cx="10774363" cy="790257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文字版面配置區 4"/>
          <p:cNvSpPr>
            <a:spLocks noGrp="1"/>
          </p:cNvSpPr>
          <p:nvPr>
            <p:ph type="body" sz="quarter" idx="3"/>
          </p:nvPr>
        </p:nvSpPr>
        <p:spPr>
          <a:xfrm>
            <a:off x="12387263" y="2753544"/>
            <a:ext cx="10777537" cy="1279525"/>
          </a:xfrm>
          <a:prstGeom prst="rect">
            <a:avLst/>
          </a:prstGeom>
        </p:spPr>
        <p:txBody>
          <a:bodyPr anchor="b"/>
          <a:lstStyle>
            <a:lvl1pPr marL="0" indent="0">
              <a:buNone/>
              <a:defRPr lang="zh-TW" altLang="en-US" sz="3600" b="1" dirty="0">
                <a:solidFill>
                  <a:srgbClr val="4D4D4D"/>
                </a:solidFill>
                <a:latin typeface="微軟正黑體" pitchFamily="34" charset="-120"/>
                <a:ea typeface="微軟正黑體" pitchFamily="34" charset="-120"/>
                <a:cs typeface="+mn-cs"/>
                <a:sym typeface="Lato Ligh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fontAlgn="base" hangingPunct="0">
              <a:spcBef>
                <a:spcPct val="0"/>
              </a:spcBef>
              <a:spcAft>
                <a:spcPct val="0"/>
              </a:spcAft>
              <a:buNone/>
            </a:pPr>
            <a:r>
              <a:rPr lang="zh-TW" altLang="en-US" dirty="0"/>
              <a:t>按一下以編輯母片文字樣式</a:t>
            </a:r>
          </a:p>
        </p:txBody>
      </p:sp>
      <p:sp>
        <p:nvSpPr>
          <p:cNvPr id="6" name="內容版面配置區 5"/>
          <p:cNvSpPr>
            <a:spLocks noGrp="1"/>
          </p:cNvSpPr>
          <p:nvPr>
            <p:ph sz="quarter" idx="4"/>
          </p:nvPr>
        </p:nvSpPr>
        <p:spPr>
          <a:xfrm>
            <a:off x="12387263" y="4033069"/>
            <a:ext cx="10777537" cy="790257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
        <p:nvSpPr>
          <p:cNvPr id="9" name="Oval 3">
            <a:extLst>
              <a:ext uri="{FF2B5EF4-FFF2-40B4-BE49-F238E27FC236}">
                <a16:creationId xmlns="" xmlns:a16="http://schemas.microsoft.com/office/drawing/2014/main" id="{9CA75F09-C80B-B645-8298-ED5EFE835BBA}"/>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10" name="標題 1">
            <a:extLst>
              <a:ext uri="{FF2B5EF4-FFF2-40B4-BE49-F238E27FC236}">
                <a16:creationId xmlns="" xmlns:a16="http://schemas.microsoft.com/office/drawing/2014/main" id="{FD039AD5-F11E-024E-85D2-F124592CECE9}"/>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表格">
    <p:spTree>
      <p:nvGrpSpPr>
        <p:cNvPr id="1" name=""/>
        <p:cNvGrpSpPr/>
        <p:nvPr/>
      </p:nvGrpSpPr>
      <p:grpSpPr>
        <a:xfrm>
          <a:off x="0" y="0"/>
          <a:ext cx="0" cy="0"/>
          <a:chOff x="0" y="0"/>
          <a:chExt cx="0" cy="0"/>
        </a:xfrm>
      </p:grpSpPr>
      <p:sp>
        <p:nvSpPr>
          <p:cNvPr id="3" name="投影片編號版面配置區 2">
            <a:extLst>
              <a:ext uri="{FF2B5EF4-FFF2-40B4-BE49-F238E27FC236}">
                <a16:creationId xmlns="" xmlns:a16="http://schemas.microsoft.com/office/drawing/2014/main" id="{15301552-F97F-9145-B62C-79EF5A28E72C}"/>
              </a:ext>
            </a:extLst>
          </p:cNvPr>
          <p:cNvSpPr>
            <a:spLocks noGrp="1"/>
          </p:cNvSpPr>
          <p:nvPr>
            <p:ph type="sldNum" sz="quarter" idx="10"/>
          </p:nvPr>
        </p:nvSpPr>
        <p:spPr/>
        <p:txBody>
          <a:bodyPr/>
          <a:lstStyle/>
          <a:p>
            <a:fld id="{983B9D7A-34AB-4A6C-A9EA-E7B441D4F23B}" type="slidenum">
              <a:rPr lang="zh-TW" altLang="zh-TW" smtClean="0"/>
              <a:pPr/>
              <a:t>‹#›</a:t>
            </a:fld>
            <a:endParaRPr lang="zh-TW" altLang="zh-TW"/>
          </a:p>
        </p:txBody>
      </p:sp>
      <p:sp>
        <p:nvSpPr>
          <p:cNvPr id="5" name="Oval 3">
            <a:extLst>
              <a:ext uri="{FF2B5EF4-FFF2-40B4-BE49-F238E27FC236}">
                <a16:creationId xmlns="" xmlns:a16="http://schemas.microsoft.com/office/drawing/2014/main" id="{7A5A1AEB-D56F-8F42-95E9-41302B7131EB}"/>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6" name="標題 1">
            <a:extLst>
              <a:ext uri="{FF2B5EF4-FFF2-40B4-BE49-F238E27FC236}">
                <a16:creationId xmlns="" xmlns:a16="http://schemas.microsoft.com/office/drawing/2014/main" id="{43391704-2B92-284B-9FC6-55F35C8E16F4}"/>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extLst>
      <p:ext uri="{BB962C8B-B14F-4D97-AF65-F5344CB8AC3E}">
        <p14:creationId xmlns="" xmlns:p14="http://schemas.microsoft.com/office/powerpoint/2010/main" val="1797542642"/>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標題only">
    <p:spTree>
      <p:nvGrpSpPr>
        <p:cNvPr id="1" name=""/>
        <p:cNvGrpSpPr/>
        <p:nvPr/>
      </p:nvGrpSpPr>
      <p:grpSpPr>
        <a:xfrm>
          <a:off x="0" y="0"/>
          <a:ext cx="0" cy="0"/>
          <a:chOff x="0" y="0"/>
          <a:chExt cx="0" cy="0"/>
        </a:xfrm>
      </p:grpSpPr>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
        <p:nvSpPr>
          <p:cNvPr id="4" name="Oval 3">
            <a:extLst>
              <a:ext uri="{FF2B5EF4-FFF2-40B4-BE49-F238E27FC236}">
                <a16:creationId xmlns="" xmlns:a16="http://schemas.microsoft.com/office/drawing/2014/main" id="{51B11386-55EE-8848-954B-AAB98C2130F7}"/>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5" name="標題 1">
            <a:extLst>
              <a:ext uri="{FF2B5EF4-FFF2-40B4-BE49-F238E27FC236}">
                <a16:creationId xmlns="" xmlns:a16="http://schemas.microsoft.com/office/drawing/2014/main" id="{5E0B7151-2718-4647-906A-498631BBE4BA}"/>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ctr"/>
          <a:lstStyle>
            <a:lvl1pPr algn="l">
              <a:defRPr sz="3600" b="1">
                <a:latin typeface="微軟正黑體" pitchFamily="34" charset="-120"/>
                <a:ea typeface="微軟正黑體" pitchFamily="34" charset="-120"/>
              </a:defRPr>
            </a:lvl1pPr>
          </a:lstStyle>
          <a:p>
            <a:r>
              <a:rPr lang="zh-TW" altLang="en-US" dirty="0"/>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dirty="0"/>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28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dirty="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dirty="0"/>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
        <p:nvSpPr>
          <p:cNvPr id="5" name="Oval 3">
            <a:extLst>
              <a:ext uri="{FF2B5EF4-FFF2-40B4-BE49-F238E27FC236}">
                <a16:creationId xmlns="" xmlns:a16="http://schemas.microsoft.com/office/drawing/2014/main" id="{EF0EBD3F-3CD7-954A-A66F-FF920DBC077C}"/>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dirty="0"/>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pic>
        <p:nvPicPr>
          <p:cNvPr id="5" name="Picture 2" descr="pasted-image.pdf">
            <a:extLst>
              <a:ext uri="{FF2B5EF4-FFF2-40B4-BE49-F238E27FC236}">
                <a16:creationId xmlns="" xmlns:a16="http://schemas.microsoft.com/office/drawing/2014/main" id="{3F511E61-D623-DB4F-8AD2-0A28C02335FB}"/>
              </a:ext>
            </a:extLst>
          </p:cNvPr>
          <p:cNvPicPr>
            <a:picLocks noChangeAspect="1"/>
          </p:cNvPicPr>
          <p:nvPr userDrawn="1"/>
        </p:nvPicPr>
        <p:blipFill>
          <a:blip r:embed="rId2"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Tree>
    <p:extLst>
      <p:ext uri="{BB962C8B-B14F-4D97-AF65-F5344CB8AC3E}">
        <p14:creationId xmlns="" xmlns:p14="http://schemas.microsoft.com/office/powerpoint/2010/main" val="963048141"/>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extLst>
      <p:ext uri="{BB962C8B-B14F-4D97-AF65-F5344CB8AC3E}">
        <p14:creationId xmlns="" xmlns:p14="http://schemas.microsoft.com/office/powerpoint/2010/main" val="1344475921"/>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extLst>
      <p:ext uri="{BB962C8B-B14F-4D97-AF65-F5344CB8AC3E}">
        <p14:creationId xmlns="" xmlns:p14="http://schemas.microsoft.com/office/powerpoint/2010/main" val="3752166929"/>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6/6/2023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3.xml"/><Relationship Id="rId13" Type="http://schemas.openxmlformats.org/officeDocument/2006/relationships/slideLayout" Target="../slideLayouts/slideLayout248.xml"/><Relationship Id="rId18" Type="http://schemas.openxmlformats.org/officeDocument/2006/relationships/slideLayout" Target="../slideLayouts/slideLayout253.xml"/><Relationship Id="rId26" Type="http://schemas.openxmlformats.org/officeDocument/2006/relationships/slideLayout" Target="../slideLayouts/slideLayout261.xml"/><Relationship Id="rId3" Type="http://schemas.openxmlformats.org/officeDocument/2006/relationships/slideLayout" Target="../slideLayouts/slideLayout238.xml"/><Relationship Id="rId21" Type="http://schemas.openxmlformats.org/officeDocument/2006/relationships/slideLayout" Target="../slideLayouts/slideLayout256.xml"/><Relationship Id="rId7" Type="http://schemas.openxmlformats.org/officeDocument/2006/relationships/slideLayout" Target="../slideLayouts/slideLayout242.xml"/><Relationship Id="rId12" Type="http://schemas.openxmlformats.org/officeDocument/2006/relationships/slideLayout" Target="../slideLayouts/slideLayout247.xml"/><Relationship Id="rId17" Type="http://schemas.openxmlformats.org/officeDocument/2006/relationships/slideLayout" Target="../slideLayouts/slideLayout252.xml"/><Relationship Id="rId25" Type="http://schemas.openxmlformats.org/officeDocument/2006/relationships/slideLayout" Target="../slideLayouts/slideLayout260.xml"/><Relationship Id="rId2" Type="http://schemas.openxmlformats.org/officeDocument/2006/relationships/slideLayout" Target="../slideLayouts/slideLayout237.xml"/><Relationship Id="rId16" Type="http://schemas.openxmlformats.org/officeDocument/2006/relationships/slideLayout" Target="../slideLayouts/slideLayout251.xml"/><Relationship Id="rId20" Type="http://schemas.openxmlformats.org/officeDocument/2006/relationships/slideLayout" Target="../slideLayouts/slideLayout255.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24" Type="http://schemas.openxmlformats.org/officeDocument/2006/relationships/slideLayout" Target="../slideLayouts/slideLayout259.xml"/><Relationship Id="rId5" Type="http://schemas.openxmlformats.org/officeDocument/2006/relationships/slideLayout" Target="../slideLayouts/slideLayout240.xml"/><Relationship Id="rId15" Type="http://schemas.openxmlformats.org/officeDocument/2006/relationships/slideLayout" Target="../slideLayouts/slideLayout250.xml"/><Relationship Id="rId23" Type="http://schemas.openxmlformats.org/officeDocument/2006/relationships/slideLayout" Target="../slideLayouts/slideLayout258.xml"/><Relationship Id="rId10" Type="http://schemas.openxmlformats.org/officeDocument/2006/relationships/slideLayout" Target="../slideLayouts/slideLayout245.xml"/><Relationship Id="rId19" Type="http://schemas.openxmlformats.org/officeDocument/2006/relationships/slideLayout" Target="../slideLayouts/slideLayout254.xml"/><Relationship Id="rId4" Type="http://schemas.openxmlformats.org/officeDocument/2006/relationships/slideLayout" Target="../slideLayouts/slideLayout239.xml"/><Relationship Id="rId9" Type="http://schemas.openxmlformats.org/officeDocument/2006/relationships/slideLayout" Target="../slideLayouts/slideLayout244.xml"/><Relationship Id="rId14" Type="http://schemas.openxmlformats.org/officeDocument/2006/relationships/slideLayout" Target="../slideLayouts/slideLayout249.xml"/><Relationship Id="rId22" Type="http://schemas.openxmlformats.org/officeDocument/2006/relationships/slideLayout" Target="../slideLayouts/slideLayout257.xml"/><Relationship Id="rId27"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69.xml"/><Relationship Id="rId13" Type="http://schemas.openxmlformats.org/officeDocument/2006/relationships/slideLayout" Target="../slideLayouts/slideLayout274.xml"/><Relationship Id="rId18" Type="http://schemas.openxmlformats.org/officeDocument/2006/relationships/slideLayout" Target="../slideLayouts/slideLayout279.xml"/><Relationship Id="rId26" Type="http://schemas.openxmlformats.org/officeDocument/2006/relationships/theme" Target="../theme/theme11.xml"/><Relationship Id="rId3" Type="http://schemas.openxmlformats.org/officeDocument/2006/relationships/slideLayout" Target="../slideLayouts/slideLayout264.xml"/><Relationship Id="rId21" Type="http://schemas.openxmlformats.org/officeDocument/2006/relationships/slideLayout" Target="../slideLayouts/slideLayout282.xml"/><Relationship Id="rId7" Type="http://schemas.openxmlformats.org/officeDocument/2006/relationships/slideLayout" Target="../slideLayouts/slideLayout268.xml"/><Relationship Id="rId12" Type="http://schemas.openxmlformats.org/officeDocument/2006/relationships/slideLayout" Target="../slideLayouts/slideLayout273.xml"/><Relationship Id="rId17" Type="http://schemas.openxmlformats.org/officeDocument/2006/relationships/slideLayout" Target="../slideLayouts/slideLayout278.xml"/><Relationship Id="rId25" Type="http://schemas.openxmlformats.org/officeDocument/2006/relationships/slideLayout" Target="../slideLayouts/slideLayout286.xml"/><Relationship Id="rId2" Type="http://schemas.openxmlformats.org/officeDocument/2006/relationships/slideLayout" Target="../slideLayouts/slideLayout263.xml"/><Relationship Id="rId16" Type="http://schemas.openxmlformats.org/officeDocument/2006/relationships/slideLayout" Target="../slideLayouts/slideLayout277.xml"/><Relationship Id="rId20" Type="http://schemas.openxmlformats.org/officeDocument/2006/relationships/slideLayout" Target="../slideLayouts/slideLayout281.xml"/><Relationship Id="rId1" Type="http://schemas.openxmlformats.org/officeDocument/2006/relationships/slideLayout" Target="../slideLayouts/slideLayout262.xml"/><Relationship Id="rId6" Type="http://schemas.openxmlformats.org/officeDocument/2006/relationships/slideLayout" Target="../slideLayouts/slideLayout267.xml"/><Relationship Id="rId11" Type="http://schemas.openxmlformats.org/officeDocument/2006/relationships/slideLayout" Target="../slideLayouts/slideLayout272.xml"/><Relationship Id="rId24" Type="http://schemas.openxmlformats.org/officeDocument/2006/relationships/slideLayout" Target="../slideLayouts/slideLayout285.xml"/><Relationship Id="rId5" Type="http://schemas.openxmlformats.org/officeDocument/2006/relationships/slideLayout" Target="../slideLayouts/slideLayout266.xml"/><Relationship Id="rId15" Type="http://schemas.openxmlformats.org/officeDocument/2006/relationships/slideLayout" Target="../slideLayouts/slideLayout276.xml"/><Relationship Id="rId23" Type="http://schemas.openxmlformats.org/officeDocument/2006/relationships/slideLayout" Target="../slideLayouts/slideLayout284.xml"/><Relationship Id="rId10" Type="http://schemas.openxmlformats.org/officeDocument/2006/relationships/slideLayout" Target="../slideLayouts/slideLayout271.xml"/><Relationship Id="rId19" Type="http://schemas.openxmlformats.org/officeDocument/2006/relationships/slideLayout" Target="../slideLayouts/slideLayout280.xml"/><Relationship Id="rId4" Type="http://schemas.openxmlformats.org/officeDocument/2006/relationships/slideLayout" Target="../slideLayouts/slideLayout265.xml"/><Relationship Id="rId9" Type="http://schemas.openxmlformats.org/officeDocument/2006/relationships/slideLayout" Target="../slideLayouts/slideLayout270.xml"/><Relationship Id="rId14" Type="http://schemas.openxmlformats.org/officeDocument/2006/relationships/slideLayout" Target="../slideLayouts/slideLayout275.xml"/><Relationship Id="rId22" Type="http://schemas.openxmlformats.org/officeDocument/2006/relationships/slideLayout" Target="../slideLayouts/slideLayout28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slideLayout" Target="../slideLayouts/slideLayout299.xml"/><Relationship Id="rId18" Type="http://schemas.openxmlformats.org/officeDocument/2006/relationships/slideLayout" Target="../slideLayouts/slideLayout304.xml"/><Relationship Id="rId26" Type="http://schemas.openxmlformats.org/officeDocument/2006/relationships/slideLayout" Target="../slideLayouts/slideLayout312.xml"/><Relationship Id="rId3" Type="http://schemas.openxmlformats.org/officeDocument/2006/relationships/slideLayout" Target="../slideLayouts/slideLayout289.xml"/><Relationship Id="rId21" Type="http://schemas.openxmlformats.org/officeDocument/2006/relationships/slideLayout" Target="../slideLayouts/slideLayout307.xml"/><Relationship Id="rId7" Type="http://schemas.openxmlformats.org/officeDocument/2006/relationships/slideLayout" Target="../slideLayouts/slideLayout293.xml"/><Relationship Id="rId12" Type="http://schemas.openxmlformats.org/officeDocument/2006/relationships/slideLayout" Target="../slideLayouts/slideLayout298.xml"/><Relationship Id="rId17" Type="http://schemas.openxmlformats.org/officeDocument/2006/relationships/slideLayout" Target="../slideLayouts/slideLayout303.xml"/><Relationship Id="rId25" Type="http://schemas.openxmlformats.org/officeDocument/2006/relationships/slideLayout" Target="../slideLayouts/slideLayout311.xml"/><Relationship Id="rId2" Type="http://schemas.openxmlformats.org/officeDocument/2006/relationships/slideLayout" Target="../slideLayouts/slideLayout288.xml"/><Relationship Id="rId16" Type="http://schemas.openxmlformats.org/officeDocument/2006/relationships/slideLayout" Target="../slideLayouts/slideLayout302.xml"/><Relationship Id="rId20" Type="http://schemas.openxmlformats.org/officeDocument/2006/relationships/slideLayout" Target="../slideLayouts/slideLayout306.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24" Type="http://schemas.openxmlformats.org/officeDocument/2006/relationships/slideLayout" Target="../slideLayouts/slideLayout310.xml"/><Relationship Id="rId5" Type="http://schemas.openxmlformats.org/officeDocument/2006/relationships/slideLayout" Target="../slideLayouts/slideLayout291.xml"/><Relationship Id="rId15" Type="http://schemas.openxmlformats.org/officeDocument/2006/relationships/slideLayout" Target="../slideLayouts/slideLayout301.xml"/><Relationship Id="rId23" Type="http://schemas.openxmlformats.org/officeDocument/2006/relationships/slideLayout" Target="../slideLayouts/slideLayout309.xml"/><Relationship Id="rId10" Type="http://schemas.openxmlformats.org/officeDocument/2006/relationships/slideLayout" Target="../slideLayouts/slideLayout296.xml"/><Relationship Id="rId19" Type="http://schemas.openxmlformats.org/officeDocument/2006/relationships/slideLayout" Target="../slideLayouts/slideLayout305.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slideLayout" Target="../slideLayouts/slideLayout300.xml"/><Relationship Id="rId22" Type="http://schemas.openxmlformats.org/officeDocument/2006/relationships/slideLayout" Target="../slideLayouts/slideLayout308.xml"/><Relationship Id="rId27"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20.xml"/><Relationship Id="rId13" Type="http://schemas.openxmlformats.org/officeDocument/2006/relationships/theme" Target="../theme/theme13.xml"/><Relationship Id="rId3" Type="http://schemas.openxmlformats.org/officeDocument/2006/relationships/slideLayout" Target="../slideLayouts/slideLayout315.xml"/><Relationship Id="rId7" Type="http://schemas.openxmlformats.org/officeDocument/2006/relationships/slideLayout" Target="../slideLayouts/slideLayout319.xml"/><Relationship Id="rId12" Type="http://schemas.openxmlformats.org/officeDocument/2006/relationships/slideLayout" Target="../slideLayouts/slideLayout324.xml"/><Relationship Id="rId2" Type="http://schemas.openxmlformats.org/officeDocument/2006/relationships/slideLayout" Target="../slideLayouts/slideLayout314.xml"/><Relationship Id="rId1" Type="http://schemas.openxmlformats.org/officeDocument/2006/relationships/slideLayout" Target="../slideLayouts/slideLayout313.xml"/><Relationship Id="rId6" Type="http://schemas.openxmlformats.org/officeDocument/2006/relationships/slideLayout" Target="../slideLayouts/slideLayout318.xml"/><Relationship Id="rId11" Type="http://schemas.openxmlformats.org/officeDocument/2006/relationships/slideLayout" Target="../slideLayouts/slideLayout323.xml"/><Relationship Id="rId5" Type="http://schemas.openxmlformats.org/officeDocument/2006/relationships/slideLayout" Target="../slideLayouts/slideLayout317.xml"/><Relationship Id="rId10" Type="http://schemas.openxmlformats.org/officeDocument/2006/relationships/slideLayout" Target="../slideLayouts/slideLayout322.xml"/><Relationship Id="rId4" Type="http://schemas.openxmlformats.org/officeDocument/2006/relationships/slideLayout" Target="../slideLayouts/slideLayout316.xml"/><Relationship Id="rId9" Type="http://schemas.openxmlformats.org/officeDocument/2006/relationships/slideLayout" Target="../slideLayouts/slideLayout321.xml"/><Relationship Id="rId14" Type="http://schemas.openxmlformats.org/officeDocument/2006/relationships/image" Target="../media/image7.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32.xml"/><Relationship Id="rId13" Type="http://schemas.openxmlformats.org/officeDocument/2006/relationships/slideLayout" Target="../slideLayouts/slideLayout337.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12" Type="http://schemas.openxmlformats.org/officeDocument/2006/relationships/slideLayout" Target="../slideLayouts/slideLayout336.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11" Type="http://schemas.openxmlformats.org/officeDocument/2006/relationships/slideLayout" Target="../slideLayouts/slideLayout335.xml"/><Relationship Id="rId5" Type="http://schemas.openxmlformats.org/officeDocument/2006/relationships/slideLayout" Target="../slideLayouts/slideLayout329.xml"/><Relationship Id="rId15" Type="http://schemas.openxmlformats.org/officeDocument/2006/relationships/image" Target="../media/image7.png"/><Relationship Id="rId10" Type="http://schemas.openxmlformats.org/officeDocument/2006/relationships/slideLayout" Target="../slideLayouts/slideLayout334.xml"/><Relationship Id="rId4" Type="http://schemas.openxmlformats.org/officeDocument/2006/relationships/slideLayout" Target="../slideLayouts/slideLayout328.xml"/><Relationship Id="rId9" Type="http://schemas.openxmlformats.org/officeDocument/2006/relationships/slideLayout" Target="../slideLayouts/slideLayout333.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slideLayout" Target="../slideLayouts/slideLayout350.xml"/><Relationship Id="rId18" Type="http://schemas.openxmlformats.org/officeDocument/2006/relationships/slideLayout" Target="../slideLayouts/slideLayout355.xml"/><Relationship Id="rId26" Type="http://schemas.openxmlformats.org/officeDocument/2006/relationships/theme" Target="../theme/theme15.xml"/><Relationship Id="rId3" Type="http://schemas.openxmlformats.org/officeDocument/2006/relationships/slideLayout" Target="../slideLayouts/slideLayout340.xml"/><Relationship Id="rId21" Type="http://schemas.openxmlformats.org/officeDocument/2006/relationships/slideLayout" Target="../slideLayouts/slideLayout358.xml"/><Relationship Id="rId7" Type="http://schemas.openxmlformats.org/officeDocument/2006/relationships/slideLayout" Target="../slideLayouts/slideLayout344.xml"/><Relationship Id="rId12" Type="http://schemas.openxmlformats.org/officeDocument/2006/relationships/slideLayout" Target="../slideLayouts/slideLayout349.xml"/><Relationship Id="rId17" Type="http://schemas.openxmlformats.org/officeDocument/2006/relationships/slideLayout" Target="../slideLayouts/slideLayout354.xml"/><Relationship Id="rId25" Type="http://schemas.openxmlformats.org/officeDocument/2006/relationships/slideLayout" Target="../slideLayouts/slideLayout362.xml"/><Relationship Id="rId2" Type="http://schemas.openxmlformats.org/officeDocument/2006/relationships/slideLayout" Target="../slideLayouts/slideLayout339.xml"/><Relationship Id="rId16" Type="http://schemas.openxmlformats.org/officeDocument/2006/relationships/slideLayout" Target="../slideLayouts/slideLayout353.xml"/><Relationship Id="rId20" Type="http://schemas.openxmlformats.org/officeDocument/2006/relationships/slideLayout" Target="../slideLayouts/slideLayout357.xml"/><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24" Type="http://schemas.openxmlformats.org/officeDocument/2006/relationships/slideLayout" Target="../slideLayouts/slideLayout361.xml"/><Relationship Id="rId5" Type="http://schemas.openxmlformats.org/officeDocument/2006/relationships/slideLayout" Target="../slideLayouts/slideLayout342.xml"/><Relationship Id="rId15" Type="http://schemas.openxmlformats.org/officeDocument/2006/relationships/slideLayout" Target="../slideLayouts/slideLayout352.xml"/><Relationship Id="rId23" Type="http://schemas.openxmlformats.org/officeDocument/2006/relationships/slideLayout" Target="../slideLayouts/slideLayout360.xml"/><Relationship Id="rId10" Type="http://schemas.openxmlformats.org/officeDocument/2006/relationships/slideLayout" Target="../slideLayouts/slideLayout347.xml"/><Relationship Id="rId19" Type="http://schemas.openxmlformats.org/officeDocument/2006/relationships/slideLayout" Target="../slideLayouts/slideLayout356.xml"/><Relationship Id="rId4" Type="http://schemas.openxmlformats.org/officeDocument/2006/relationships/slideLayout" Target="../slideLayouts/slideLayout341.xml"/><Relationship Id="rId9" Type="http://schemas.openxmlformats.org/officeDocument/2006/relationships/slideLayout" Target="../slideLayouts/slideLayout346.xml"/><Relationship Id="rId14" Type="http://schemas.openxmlformats.org/officeDocument/2006/relationships/slideLayout" Target="../slideLayouts/slideLayout351.xml"/><Relationship Id="rId22" Type="http://schemas.openxmlformats.org/officeDocument/2006/relationships/slideLayout" Target="../slideLayouts/slideLayout359.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70.xml"/><Relationship Id="rId13" Type="http://schemas.openxmlformats.org/officeDocument/2006/relationships/slideLayout" Target="../slideLayouts/slideLayout375.xml"/><Relationship Id="rId18" Type="http://schemas.openxmlformats.org/officeDocument/2006/relationships/theme" Target="../theme/theme16.xml"/><Relationship Id="rId3" Type="http://schemas.openxmlformats.org/officeDocument/2006/relationships/slideLayout" Target="../slideLayouts/slideLayout365.xml"/><Relationship Id="rId7" Type="http://schemas.openxmlformats.org/officeDocument/2006/relationships/slideLayout" Target="../slideLayouts/slideLayout369.xml"/><Relationship Id="rId12" Type="http://schemas.openxmlformats.org/officeDocument/2006/relationships/slideLayout" Target="../slideLayouts/slideLayout374.xml"/><Relationship Id="rId17" Type="http://schemas.openxmlformats.org/officeDocument/2006/relationships/slideLayout" Target="../slideLayouts/slideLayout379.xml"/><Relationship Id="rId2" Type="http://schemas.openxmlformats.org/officeDocument/2006/relationships/slideLayout" Target="../slideLayouts/slideLayout364.xml"/><Relationship Id="rId16" Type="http://schemas.openxmlformats.org/officeDocument/2006/relationships/slideLayout" Target="../slideLayouts/slideLayout378.xml"/><Relationship Id="rId1" Type="http://schemas.openxmlformats.org/officeDocument/2006/relationships/slideLayout" Target="../slideLayouts/slideLayout363.xml"/><Relationship Id="rId6" Type="http://schemas.openxmlformats.org/officeDocument/2006/relationships/slideLayout" Target="../slideLayouts/slideLayout368.xml"/><Relationship Id="rId11" Type="http://schemas.openxmlformats.org/officeDocument/2006/relationships/slideLayout" Target="../slideLayouts/slideLayout373.xml"/><Relationship Id="rId5" Type="http://schemas.openxmlformats.org/officeDocument/2006/relationships/slideLayout" Target="../slideLayouts/slideLayout367.xml"/><Relationship Id="rId15" Type="http://schemas.openxmlformats.org/officeDocument/2006/relationships/slideLayout" Target="../slideLayouts/slideLayout377.xml"/><Relationship Id="rId10" Type="http://schemas.openxmlformats.org/officeDocument/2006/relationships/slideLayout" Target="../slideLayouts/slideLayout372.xml"/><Relationship Id="rId19" Type="http://schemas.openxmlformats.org/officeDocument/2006/relationships/image" Target="../media/image7.png"/><Relationship Id="rId4" Type="http://schemas.openxmlformats.org/officeDocument/2006/relationships/slideLayout" Target="../slideLayouts/slideLayout366.xml"/><Relationship Id="rId9" Type="http://schemas.openxmlformats.org/officeDocument/2006/relationships/slideLayout" Target="../slideLayouts/slideLayout371.xml"/><Relationship Id="rId14" Type="http://schemas.openxmlformats.org/officeDocument/2006/relationships/slideLayout" Target="../slideLayouts/slideLayout37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87.xml"/><Relationship Id="rId3" Type="http://schemas.openxmlformats.org/officeDocument/2006/relationships/slideLayout" Target="../slideLayouts/slideLayout382.xml"/><Relationship Id="rId7" Type="http://schemas.openxmlformats.org/officeDocument/2006/relationships/slideLayout" Target="../slideLayouts/slideLayout386.xml"/><Relationship Id="rId12" Type="http://schemas.openxmlformats.org/officeDocument/2006/relationships/theme" Target="../theme/theme17.xml"/><Relationship Id="rId2" Type="http://schemas.openxmlformats.org/officeDocument/2006/relationships/slideLayout" Target="../slideLayouts/slideLayout381.xml"/><Relationship Id="rId1" Type="http://schemas.openxmlformats.org/officeDocument/2006/relationships/slideLayout" Target="../slideLayouts/slideLayout380.xml"/><Relationship Id="rId6" Type="http://schemas.openxmlformats.org/officeDocument/2006/relationships/slideLayout" Target="../slideLayouts/slideLayout385.xml"/><Relationship Id="rId11" Type="http://schemas.openxmlformats.org/officeDocument/2006/relationships/slideLayout" Target="../slideLayouts/slideLayout390.xml"/><Relationship Id="rId5" Type="http://schemas.openxmlformats.org/officeDocument/2006/relationships/slideLayout" Target="../slideLayouts/slideLayout384.xml"/><Relationship Id="rId10" Type="http://schemas.openxmlformats.org/officeDocument/2006/relationships/slideLayout" Target="../slideLayouts/slideLayout389.xml"/><Relationship Id="rId4" Type="http://schemas.openxmlformats.org/officeDocument/2006/relationships/slideLayout" Target="../slideLayouts/slideLayout383.xml"/><Relationship Id="rId9" Type="http://schemas.openxmlformats.org/officeDocument/2006/relationships/slideLayout" Target="../slideLayouts/slideLayout38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theme" Target="../theme/theme2.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theme" Target="../theme/theme4.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2" Type="http://schemas.openxmlformats.org/officeDocument/2006/relationships/slideLayout" Target="../slideLayouts/slideLayout107.xml"/><Relationship Id="rId16" Type="http://schemas.openxmlformats.org/officeDocument/2006/relationships/image" Target="../media/image7.png"/><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5" Type="http://schemas.openxmlformats.org/officeDocument/2006/relationships/theme" Target="../theme/theme5.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26" Type="http://schemas.openxmlformats.org/officeDocument/2006/relationships/slideLayout" Target="../slideLayouts/slideLayout145.xml"/><Relationship Id="rId3" Type="http://schemas.openxmlformats.org/officeDocument/2006/relationships/slideLayout" Target="../slideLayouts/slideLayout122.xml"/><Relationship Id="rId21" Type="http://schemas.openxmlformats.org/officeDocument/2006/relationships/slideLayout" Target="../slideLayouts/slideLayout140.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5" Type="http://schemas.openxmlformats.org/officeDocument/2006/relationships/slideLayout" Target="../slideLayouts/slideLayout144.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24" Type="http://schemas.openxmlformats.org/officeDocument/2006/relationships/slideLayout" Target="../slideLayouts/slideLayout143.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23" Type="http://schemas.openxmlformats.org/officeDocument/2006/relationships/slideLayout" Target="../slideLayouts/slideLayout142.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slideLayout" Target="../slideLayouts/slideLayout141.xml"/><Relationship Id="rId27"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26" Type="http://schemas.openxmlformats.org/officeDocument/2006/relationships/slideLayout" Target="../slideLayouts/slideLayout171.xml"/><Relationship Id="rId3" Type="http://schemas.openxmlformats.org/officeDocument/2006/relationships/slideLayout" Target="../slideLayouts/slideLayout148.xml"/><Relationship Id="rId21" Type="http://schemas.openxmlformats.org/officeDocument/2006/relationships/slideLayout" Target="../slideLayouts/slideLayout166.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theme" Target="../theme/theme7.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0" Type="http://schemas.openxmlformats.org/officeDocument/2006/relationships/slideLayout" Target="../slideLayouts/slideLayout165.xml"/><Relationship Id="rId29" Type="http://schemas.openxmlformats.org/officeDocument/2006/relationships/slideLayout" Target="../slideLayouts/slideLayout174.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31" Type="http://schemas.openxmlformats.org/officeDocument/2006/relationships/slideLayout" Target="../slideLayouts/slideLayout176.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slideLayout" Target="../slideLayouts/slideLayout190.xml"/><Relationship Id="rId18" Type="http://schemas.openxmlformats.org/officeDocument/2006/relationships/slideLayout" Target="../slideLayouts/slideLayout195.xml"/><Relationship Id="rId26" Type="http://schemas.openxmlformats.org/officeDocument/2006/relationships/slideLayout" Target="../slideLayouts/slideLayout203.xml"/><Relationship Id="rId3" Type="http://schemas.openxmlformats.org/officeDocument/2006/relationships/slideLayout" Target="../slideLayouts/slideLayout180.xml"/><Relationship Id="rId21" Type="http://schemas.openxmlformats.org/officeDocument/2006/relationships/slideLayout" Target="../slideLayouts/slideLayout198.xml"/><Relationship Id="rId7" Type="http://schemas.openxmlformats.org/officeDocument/2006/relationships/slideLayout" Target="../slideLayouts/slideLayout184.xml"/><Relationship Id="rId12" Type="http://schemas.openxmlformats.org/officeDocument/2006/relationships/slideLayout" Target="../slideLayouts/slideLayout189.xml"/><Relationship Id="rId17" Type="http://schemas.openxmlformats.org/officeDocument/2006/relationships/slideLayout" Target="../slideLayouts/slideLayout194.xml"/><Relationship Id="rId25" Type="http://schemas.openxmlformats.org/officeDocument/2006/relationships/slideLayout" Target="../slideLayouts/slideLayout202.xml"/><Relationship Id="rId2" Type="http://schemas.openxmlformats.org/officeDocument/2006/relationships/slideLayout" Target="../slideLayouts/slideLayout179.xml"/><Relationship Id="rId16" Type="http://schemas.openxmlformats.org/officeDocument/2006/relationships/slideLayout" Target="../slideLayouts/slideLayout193.xml"/><Relationship Id="rId20" Type="http://schemas.openxmlformats.org/officeDocument/2006/relationships/slideLayout" Target="../slideLayouts/slideLayout197.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24" Type="http://schemas.openxmlformats.org/officeDocument/2006/relationships/slideLayout" Target="../slideLayouts/slideLayout201.xml"/><Relationship Id="rId5" Type="http://schemas.openxmlformats.org/officeDocument/2006/relationships/slideLayout" Target="../slideLayouts/slideLayout182.xml"/><Relationship Id="rId15" Type="http://schemas.openxmlformats.org/officeDocument/2006/relationships/slideLayout" Target="../slideLayouts/slideLayout192.xml"/><Relationship Id="rId23" Type="http://schemas.openxmlformats.org/officeDocument/2006/relationships/slideLayout" Target="../slideLayouts/slideLayout200.xml"/><Relationship Id="rId28" Type="http://schemas.openxmlformats.org/officeDocument/2006/relationships/theme" Target="../theme/theme8.xml"/><Relationship Id="rId10" Type="http://schemas.openxmlformats.org/officeDocument/2006/relationships/slideLayout" Target="../slideLayouts/slideLayout187.xml"/><Relationship Id="rId19" Type="http://schemas.openxmlformats.org/officeDocument/2006/relationships/slideLayout" Target="../slideLayouts/slideLayout196.xml"/><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slideLayout" Target="../slideLayouts/slideLayout191.xml"/><Relationship Id="rId22" Type="http://schemas.openxmlformats.org/officeDocument/2006/relationships/slideLayout" Target="../slideLayouts/slideLayout199.xml"/><Relationship Id="rId27" Type="http://schemas.openxmlformats.org/officeDocument/2006/relationships/slideLayout" Target="../slideLayouts/slideLayout20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12.xml"/><Relationship Id="rId13" Type="http://schemas.openxmlformats.org/officeDocument/2006/relationships/slideLayout" Target="../slideLayouts/slideLayout217.xml"/><Relationship Id="rId18" Type="http://schemas.openxmlformats.org/officeDocument/2006/relationships/slideLayout" Target="../slideLayouts/slideLayout222.xml"/><Relationship Id="rId26" Type="http://schemas.openxmlformats.org/officeDocument/2006/relationships/slideLayout" Target="../slideLayouts/slideLayout230.xml"/><Relationship Id="rId3" Type="http://schemas.openxmlformats.org/officeDocument/2006/relationships/slideLayout" Target="../slideLayouts/slideLayout207.xml"/><Relationship Id="rId21" Type="http://schemas.openxmlformats.org/officeDocument/2006/relationships/slideLayout" Target="../slideLayouts/slideLayout225.xml"/><Relationship Id="rId7" Type="http://schemas.openxmlformats.org/officeDocument/2006/relationships/slideLayout" Target="../slideLayouts/slideLayout211.xml"/><Relationship Id="rId12" Type="http://schemas.openxmlformats.org/officeDocument/2006/relationships/slideLayout" Target="../slideLayouts/slideLayout216.xml"/><Relationship Id="rId17" Type="http://schemas.openxmlformats.org/officeDocument/2006/relationships/slideLayout" Target="../slideLayouts/slideLayout221.xml"/><Relationship Id="rId25" Type="http://schemas.openxmlformats.org/officeDocument/2006/relationships/slideLayout" Target="../slideLayouts/slideLayout229.xml"/><Relationship Id="rId2" Type="http://schemas.openxmlformats.org/officeDocument/2006/relationships/slideLayout" Target="../slideLayouts/slideLayout206.xml"/><Relationship Id="rId16" Type="http://schemas.openxmlformats.org/officeDocument/2006/relationships/slideLayout" Target="../slideLayouts/slideLayout220.xml"/><Relationship Id="rId20" Type="http://schemas.openxmlformats.org/officeDocument/2006/relationships/slideLayout" Target="../slideLayouts/slideLayout224.xml"/><Relationship Id="rId29" Type="http://schemas.openxmlformats.org/officeDocument/2006/relationships/slideLayout" Target="../slideLayouts/slideLayout233.xml"/><Relationship Id="rId1" Type="http://schemas.openxmlformats.org/officeDocument/2006/relationships/slideLayout" Target="../slideLayouts/slideLayout205.xml"/><Relationship Id="rId6" Type="http://schemas.openxmlformats.org/officeDocument/2006/relationships/slideLayout" Target="../slideLayouts/slideLayout210.xml"/><Relationship Id="rId11" Type="http://schemas.openxmlformats.org/officeDocument/2006/relationships/slideLayout" Target="../slideLayouts/slideLayout215.xml"/><Relationship Id="rId24" Type="http://schemas.openxmlformats.org/officeDocument/2006/relationships/slideLayout" Target="../slideLayouts/slideLayout228.xml"/><Relationship Id="rId32" Type="http://schemas.openxmlformats.org/officeDocument/2006/relationships/theme" Target="../theme/theme9.xml"/><Relationship Id="rId5" Type="http://schemas.openxmlformats.org/officeDocument/2006/relationships/slideLayout" Target="../slideLayouts/slideLayout209.xml"/><Relationship Id="rId15" Type="http://schemas.openxmlformats.org/officeDocument/2006/relationships/slideLayout" Target="../slideLayouts/slideLayout219.xml"/><Relationship Id="rId23" Type="http://schemas.openxmlformats.org/officeDocument/2006/relationships/slideLayout" Target="../slideLayouts/slideLayout227.xml"/><Relationship Id="rId28" Type="http://schemas.openxmlformats.org/officeDocument/2006/relationships/slideLayout" Target="../slideLayouts/slideLayout232.xml"/><Relationship Id="rId10" Type="http://schemas.openxmlformats.org/officeDocument/2006/relationships/slideLayout" Target="../slideLayouts/slideLayout214.xml"/><Relationship Id="rId19" Type="http://schemas.openxmlformats.org/officeDocument/2006/relationships/slideLayout" Target="../slideLayouts/slideLayout223.xml"/><Relationship Id="rId31" Type="http://schemas.openxmlformats.org/officeDocument/2006/relationships/slideLayout" Target="../slideLayouts/slideLayout235.xml"/><Relationship Id="rId4" Type="http://schemas.openxmlformats.org/officeDocument/2006/relationships/slideLayout" Target="../slideLayouts/slideLayout208.xml"/><Relationship Id="rId9" Type="http://schemas.openxmlformats.org/officeDocument/2006/relationships/slideLayout" Target="../slideLayouts/slideLayout213.xml"/><Relationship Id="rId14" Type="http://schemas.openxmlformats.org/officeDocument/2006/relationships/slideLayout" Target="../slideLayouts/slideLayout218.xml"/><Relationship Id="rId22" Type="http://schemas.openxmlformats.org/officeDocument/2006/relationships/slideLayout" Target="../slideLayouts/slideLayout226.xml"/><Relationship Id="rId27" Type="http://schemas.openxmlformats.org/officeDocument/2006/relationships/slideLayout" Target="../slideLayouts/slideLayout231.xml"/><Relationship Id="rId30" Type="http://schemas.openxmlformats.org/officeDocument/2006/relationships/slideLayout" Target="../slideLayouts/slideLayout2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Lst>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 id="2147484220" r:id="rId13"/>
    <p:sldLayoutId id="2147484221" r:id="rId14"/>
    <p:sldLayoutId id="2147484222" r:id="rId15"/>
    <p:sldLayoutId id="2147484223" r:id="rId16"/>
    <p:sldLayoutId id="2147484224" r:id="rId17"/>
    <p:sldLayoutId id="2147484225" r:id="rId18"/>
    <p:sldLayoutId id="2147484226" r:id="rId19"/>
    <p:sldLayoutId id="2147484227" r:id="rId20"/>
    <p:sldLayoutId id="2147484228" r:id="rId21"/>
    <p:sldLayoutId id="2147484229" r:id="rId22"/>
    <p:sldLayoutId id="2147484230" r:id="rId23"/>
    <p:sldLayoutId id="2147484231" r:id="rId24"/>
    <p:sldLayoutId id="2147484232" r:id="rId25"/>
    <p:sldLayoutId id="2147484233"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 id="2147484246" r:id="rId12"/>
    <p:sldLayoutId id="2147484247" r:id="rId13"/>
    <p:sldLayoutId id="2147484248" r:id="rId14"/>
    <p:sldLayoutId id="2147484249" r:id="rId15"/>
    <p:sldLayoutId id="2147484250" r:id="rId16"/>
    <p:sldLayoutId id="2147484251" r:id="rId17"/>
    <p:sldLayoutId id="2147484252" r:id="rId18"/>
    <p:sldLayoutId id="2147484253" r:id="rId19"/>
    <p:sldLayoutId id="2147484254" r:id="rId20"/>
    <p:sldLayoutId id="2147484255" r:id="rId21"/>
    <p:sldLayoutId id="2147484256" r:id="rId22"/>
    <p:sldLayoutId id="2147484257" r:id="rId23"/>
    <p:sldLayoutId id="2147484258" r:id="rId24"/>
    <p:sldLayoutId id="2147484259"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88" r:id="rId1"/>
    <p:sldLayoutId id="2147484289" r:id="rId2"/>
    <p:sldLayoutId id="2147484290" r:id="rId3"/>
    <p:sldLayoutId id="2147484291" r:id="rId4"/>
    <p:sldLayoutId id="2147484292" r:id="rId5"/>
    <p:sldLayoutId id="2147484293" r:id="rId6"/>
    <p:sldLayoutId id="2147484294" r:id="rId7"/>
    <p:sldLayoutId id="2147484295" r:id="rId8"/>
    <p:sldLayoutId id="2147484296" r:id="rId9"/>
    <p:sldLayoutId id="2147484297" r:id="rId10"/>
    <p:sldLayoutId id="2147484298" r:id="rId11"/>
    <p:sldLayoutId id="2147484299" r:id="rId12"/>
    <p:sldLayoutId id="2147484300" r:id="rId13"/>
    <p:sldLayoutId id="2147484301" r:id="rId14"/>
    <p:sldLayoutId id="2147484302" r:id="rId15"/>
    <p:sldLayoutId id="2147484303" r:id="rId16"/>
    <p:sldLayoutId id="2147484304" r:id="rId17"/>
    <p:sldLayoutId id="2147484305" r:id="rId18"/>
    <p:sldLayoutId id="2147484306" r:id="rId19"/>
    <p:sldLayoutId id="2147484307" r:id="rId20"/>
    <p:sldLayoutId id="2147484308" r:id="rId21"/>
    <p:sldLayoutId id="2147484309" r:id="rId22"/>
    <p:sldLayoutId id="2147484310" r:id="rId23"/>
    <p:sldLayoutId id="2147484311" r:id="rId24"/>
    <p:sldLayoutId id="2147484312" r:id="rId25"/>
    <p:sldLayoutId id="2147484434"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14"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 id="2147484332" r:id="rId12"/>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334" r:id="rId1"/>
    <p:sldLayoutId id="2147484335" r:id="rId2"/>
    <p:sldLayoutId id="2147484336" r:id="rId3"/>
    <p:sldLayoutId id="2147484337" r:id="rId4"/>
    <p:sldLayoutId id="2147484338" r:id="rId5"/>
    <p:sldLayoutId id="2147484339" r:id="rId6"/>
    <p:sldLayoutId id="2147484340" r:id="rId7"/>
    <p:sldLayoutId id="2147484341" r:id="rId8"/>
    <p:sldLayoutId id="2147484342" r:id="rId9"/>
    <p:sldLayoutId id="2147484343" r:id="rId10"/>
    <p:sldLayoutId id="2147484344" r:id="rId11"/>
    <p:sldLayoutId id="2147484345" r:id="rId12"/>
    <p:sldLayoutId id="2147484346"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376" r:id="rId1"/>
    <p:sldLayoutId id="2147484377" r:id="rId2"/>
    <p:sldLayoutId id="2147484378" r:id="rId3"/>
    <p:sldLayoutId id="2147484379" r:id="rId4"/>
    <p:sldLayoutId id="2147484380" r:id="rId5"/>
    <p:sldLayoutId id="2147484381" r:id="rId6"/>
    <p:sldLayoutId id="2147484382" r:id="rId7"/>
    <p:sldLayoutId id="2147484383" r:id="rId8"/>
    <p:sldLayoutId id="2147484384" r:id="rId9"/>
    <p:sldLayoutId id="2147484385" r:id="rId10"/>
    <p:sldLayoutId id="2147484386" r:id="rId11"/>
    <p:sldLayoutId id="2147484387" r:id="rId12"/>
    <p:sldLayoutId id="2147484388" r:id="rId13"/>
    <p:sldLayoutId id="2147484389" r:id="rId14"/>
    <p:sldLayoutId id="2147484390" r:id="rId15"/>
    <p:sldLayoutId id="2147484391" r:id="rId16"/>
    <p:sldLayoutId id="2147484392" r:id="rId17"/>
    <p:sldLayoutId id="2147484393" r:id="rId18"/>
    <p:sldLayoutId id="2147484394" r:id="rId19"/>
    <p:sldLayoutId id="2147484395" r:id="rId20"/>
    <p:sldLayoutId id="2147484396" r:id="rId21"/>
    <p:sldLayoutId id="2147484397" r:id="rId22"/>
    <p:sldLayoutId id="2147484398" r:id="rId23"/>
    <p:sldLayoutId id="2147484399" r:id="rId24"/>
    <p:sldLayoutId id="2147484400"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ctr"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9"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417" r:id="rId1"/>
    <p:sldLayoutId id="2147484418" r:id="rId2"/>
    <p:sldLayoutId id="2147484419" r:id="rId3"/>
    <p:sldLayoutId id="2147484420" r:id="rId4"/>
    <p:sldLayoutId id="2147484421" r:id="rId5"/>
    <p:sldLayoutId id="2147484422" r:id="rId6"/>
    <p:sldLayoutId id="2147484423" r:id="rId7"/>
    <p:sldLayoutId id="2147484424" r:id="rId8"/>
    <p:sldLayoutId id="2147484425" r:id="rId9"/>
    <p:sldLayoutId id="2147484426" r:id="rId10"/>
    <p:sldLayoutId id="2147484427" r:id="rId11"/>
    <p:sldLayoutId id="2147484428" r:id="rId12"/>
    <p:sldLayoutId id="2147484429" r:id="rId13"/>
    <p:sldLayoutId id="2147484430" r:id="rId14"/>
    <p:sldLayoutId id="2147484431" r:id="rId15"/>
    <p:sldLayoutId id="2147484432" r:id="rId16"/>
    <p:sldLayoutId id="2147484433" r:id="rId17"/>
  </p:sldLayoutIdLst>
  <p:txStyles>
    <p:titleStyle>
      <a:lvl1pPr algn="l" defTabSz="457200" rtl="0" fontAlgn="base" hangingPunct="0">
        <a:spcBef>
          <a:spcPct val="0"/>
        </a:spcBef>
        <a:spcAft>
          <a:spcPct val="0"/>
        </a:spcAft>
        <a:defRPr sz="7200" b="0" i="0">
          <a:solidFill>
            <a:srgbClr val="4D4D4D"/>
          </a:solidFill>
          <a:latin typeface="+mn-ea"/>
          <a:ea typeface="+mn-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hangingPunct="1">
              <a:spcBef>
                <a:spcPts val="0"/>
              </a:spcBef>
              <a:spcAft>
                <a:spcPts val="0"/>
              </a:spcAft>
            </a:pPr>
            <a:fld id="{7A56DD26-32A4-2A43-990A-6F7E5E73786E}" type="datetimeFigureOut">
              <a:rPr lang="en-US" smtClean="0">
                <a:solidFill>
                  <a:prstClr val="black">
                    <a:tint val="75000"/>
                  </a:prstClr>
                </a:solidFill>
                <a:latin typeface="Calibri"/>
                <a:ea typeface="+mn-ea"/>
                <a:cs typeface="+mn-cs"/>
              </a:rPr>
              <a:pPr defTabSz="914400" fontAlgn="auto" hangingPunct="1">
                <a:spcBef>
                  <a:spcPts val="0"/>
                </a:spcBef>
                <a:spcAft>
                  <a:spcPts val="0"/>
                </a:spcAft>
              </a:pPr>
              <a:t>6/6/2023</a:t>
            </a:fld>
            <a:endParaRPr lang="en-US" dirty="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hangingPunct="1">
              <a:spcBef>
                <a:spcPts val="0"/>
              </a:spcBef>
              <a:spcAft>
                <a:spcPts val="0"/>
              </a:spcAft>
            </a:pPr>
            <a:endParaRPr lang="en-US" dirty="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hangingPunct="1">
              <a:spcBef>
                <a:spcPts val="0"/>
              </a:spcBef>
              <a:spcAft>
                <a:spcPts val="0"/>
              </a:spcAft>
            </a:pPr>
            <a:fld id="{186AF604-6CBA-6F4A-A6F6-26E48A4D0EE4}" type="slidenum">
              <a:rPr lang="en-US" smtClean="0">
                <a:solidFill>
                  <a:prstClr val="black">
                    <a:tint val="75000"/>
                  </a:prstClr>
                </a:solidFill>
                <a:latin typeface="Calibri"/>
                <a:ea typeface="+mn-ea"/>
                <a:cs typeface="+mn-cs"/>
              </a:rPr>
              <a:pPr defTabSz="914400" fontAlgn="auto" hangingPunct="1">
                <a:spcBef>
                  <a:spcPts val="0"/>
                </a:spcBef>
                <a:spcAft>
                  <a:spcPts val="0"/>
                </a:spcAft>
              </a:pPr>
              <a:t>‹#›</a:t>
            </a:fld>
            <a:endParaRPr lang="en-US" dirty="0">
              <a:solidFill>
                <a:prstClr val="black">
                  <a:tint val="75000"/>
                </a:prstClr>
              </a:solidFill>
              <a:latin typeface="Calibri"/>
              <a:ea typeface="+mn-ea"/>
              <a:cs typeface="+mn-cs"/>
            </a:endParaRPr>
          </a:p>
        </p:txBody>
      </p:sp>
    </p:spTree>
  </p:cSld>
  <p:clrMap bg1="lt1" tx1="dk1" bg2="lt2" tx2="dk2" accent1="accent1" accent2="accent2" accent3="accent3" accent4="accent4" accent5="accent5" accent6="accent6" hlink="hlink" folHlink="folHlink"/>
  <p:sldLayoutIdLst>
    <p:sldLayoutId id="2147484437" r:id="rId1"/>
    <p:sldLayoutId id="2147484438" r:id="rId2"/>
    <p:sldLayoutId id="2147484439" r:id="rId3"/>
    <p:sldLayoutId id="2147484440" r:id="rId4"/>
    <p:sldLayoutId id="2147484441" r:id="rId5"/>
    <p:sldLayoutId id="2147484442" r:id="rId6"/>
    <p:sldLayoutId id="2147484443" r:id="rId7"/>
    <p:sldLayoutId id="2147484444" r:id="rId8"/>
    <p:sldLayoutId id="2147484445" r:id="rId9"/>
    <p:sldLayoutId id="2147484446" r:id="rId10"/>
    <p:sldLayoutId id="214748444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 id="2147483794"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 id="2147483813" r:id="rId17"/>
    <p:sldLayoutId id="2147483814" r:id="rId18"/>
    <p:sldLayoutId id="2147483815" r:id="rId19"/>
    <p:sldLayoutId id="2147483816" r:id="rId20"/>
    <p:sldLayoutId id="2147483817" r:id="rId21"/>
    <p:sldLayoutId id="2147483818" r:id="rId22"/>
    <p:sldLayoutId id="2147483819" r:id="rId23"/>
    <p:sldLayoutId id="2147483820" r:id="rId24"/>
    <p:sldLayoutId id="2147483821" r:id="rId25"/>
    <p:sldLayoutId id="2147483822" r:id="rId26"/>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 id="2147483910" r:id="rId13"/>
    <p:sldLayoutId id="2147483911" r:id="rId14"/>
    <p:sldLayoutId id="2147483912" r:id="rId15"/>
    <p:sldLayoutId id="2147483913" r:id="rId16"/>
    <p:sldLayoutId id="2147483914" r:id="rId17"/>
    <p:sldLayoutId id="2147483915" r:id="rId18"/>
    <p:sldLayoutId id="2147483916" r:id="rId19"/>
    <p:sldLayoutId id="2147483917" r:id="rId20"/>
    <p:sldLayoutId id="2147483918" r:id="rId21"/>
    <p:sldLayoutId id="2147483919" r:id="rId22"/>
    <p:sldLayoutId id="2147483920" r:id="rId23"/>
    <p:sldLayoutId id="2147483921" r:id="rId24"/>
    <p:sldLayoutId id="2147483922"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6"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4"/>
            <a:endParaRPr lang="zh-TW" altLang="zh-TW" sz="5800" dirty="0"/>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7" r:id="rId13"/>
    <p:sldLayoutId id="2147484435" r:id="rId14"/>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 id="2147484030" r:id="rId12"/>
    <p:sldLayoutId id="2147484031" r:id="rId13"/>
    <p:sldLayoutId id="2147484032" r:id="rId14"/>
    <p:sldLayoutId id="2147484033" r:id="rId15"/>
    <p:sldLayoutId id="2147484034" r:id="rId16"/>
    <p:sldLayoutId id="2147484035" r:id="rId17"/>
    <p:sldLayoutId id="2147484036" r:id="rId18"/>
    <p:sldLayoutId id="2147484037" r:id="rId19"/>
    <p:sldLayoutId id="2147484038" r:id="rId20"/>
    <p:sldLayoutId id="2147484039" r:id="rId21"/>
    <p:sldLayoutId id="2147484040" r:id="rId22"/>
    <p:sldLayoutId id="2147484041" r:id="rId23"/>
    <p:sldLayoutId id="2147484042" r:id="rId24"/>
    <p:sldLayoutId id="2147484043" r:id="rId25"/>
    <p:sldLayoutId id="2147484044"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 id="2147484057" r:id="rId12"/>
    <p:sldLayoutId id="2147484058" r:id="rId13"/>
    <p:sldLayoutId id="2147484059" r:id="rId14"/>
    <p:sldLayoutId id="2147484060" r:id="rId15"/>
    <p:sldLayoutId id="2147484061" r:id="rId16"/>
    <p:sldLayoutId id="2147484062" r:id="rId17"/>
    <p:sldLayoutId id="2147484063" r:id="rId18"/>
    <p:sldLayoutId id="2147484064" r:id="rId19"/>
    <p:sldLayoutId id="2147484065" r:id="rId20"/>
    <p:sldLayoutId id="2147484066" r:id="rId21"/>
    <p:sldLayoutId id="2147484067" r:id="rId22"/>
    <p:sldLayoutId id="2147484068" r:id="rId23"/>
    <p:sldLayoutId id="2147484069" r:id="rId24"/>
    <p:sldLayoutId id="2147484070" r:id="rId25"/>
    <p:sldLayoutId id="2147484071" r:id="rId26"/>
    <p:sldLayoutId id="2147484072" r:id="rId27"/>
    <p:sldLayoutId id="2147484073" r:id="rId28"/>
    <p:sldLayoutId id="2147484074" r:id="rId29"/>
    <p:sldLayoutId id="2147484075" r:id="rId30"/>
    <p:sldLayoutId id="2147484076" r:id="rId31"/>
    <p:sldLayoutId id="2147484077"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lvl="0" defTabSz="457171"/>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 id="2147484132" r:id="rId12"/>
    <p:sldLayoutId id="2147484133" r:id="rId13"/>
    <p:sldLayoutId id="2147484134" r:id="rId14"/>
    <p:sldLayoutId id="2147484135" r:id="rId15"/>
    <p:sldLayoutId id="2147484136" r:id="rId16"/>
    <p:sldLayoutId id="2147484137" r:id="rId17"/>
    <p:sldLayoutId id="2147484138" r:id="rId18"/>
    <p:sldLayoutId id="2147484139" r:id="rId19"/>
    <p:sldLayoutId id="2147484140" r:id="rId20"/>
    <p:sldLayoutId id="2147484141" r:id="rId21"/>
    <p:sldLayoutId id="2147484142" r:id="rId22"/>
    <p:sldLayoutId id="2147484143" r:id="rId23"/>
    <p:sldLayoutId id="2147484144" r:id="rId24"/>
    <p:sldLayoutId id="2147484145" r:id="rId25"/>
    <p:sldLayoutId id="2147484146" r:id="rId26"/>
    <p:sldLayoutId id="2147484148" r:id="rId27"/>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76" r:id="rId1"/>
    <p:sldLayoutId id="2147484177" r:id="rId2"/>
    <p:sldLayoutId id="2147484178" r:id="rId3"/>
    <p:sldLayoutId id="2147484179" r:id="rId4"/>
    <p:sldLayoutId id="2147484180" r:id="rId5"/>
    <p:sldLayoutId id="2147484181" r:id="rId6"/>
    <p:sldLayoutId id="2147484182" r:id="rId7"/>
    <p:sldLayoutId id="2147484183" r:id="rId8"/>
    <p:sldLayoutId id="2147484184" r:id="rId9"/>
    <p:sldLayoutId id="2147484185" r:id="rId10"/>
    <p:sldLayoutId id="2147484186" r:id="rId11"/>
    <p:sldLayoutId id="2147484187" r:id="rId12"/>
    <p:sldLayoutId id="2147484188" r:id="rId13"/>
    <p:sldLayoutId id="2147484189" r:id="rId14"/>
    <p:sldLayoutId id="2147484190" r:id="rId15"/>
    <p:sldLayoutId id="2147484191" r:id="rId16"/>
    <p:sldLayoutId id="2147484192" r:id="rId17"/>
    <p:sldLayoutId id="2147484193" r:id="rId18"/>
    <p:sldLayoutId id="2147484194" r:id="rId19"/>
    <p:sldLayoutId id="2147484195" r:id="rId20"/>
    <p:sldLayoutId id="2147484196" r:id="rId21"/>
    <p:sldLayoutId id="2147484197" r:id="rId22"/>
    <p:sldLayoutId id="2147484198" r:id="rId23"/>
    <p:sldLayoutId id="2147484199" r:id="rId24"/>
    <p:sldLayoutId id="2147484200" r:id="rId25"/>
    <p:sldLayoutId id="2147484201" r:id="rId26"/>
    <p:sldLayoutId id="2147484202" r:id="rId27"/>
    <p:sldLayoutId id="2147484203" r:id="rId28"/>
    <p:sldLayoutId id="2147484204" r:id="rId29"/>
    <p:sldLayoutId id="2147484205" r:id="rId30"/>
    <p:sldLayoutId id="2147484206" r:id="rId31"/>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8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youtu.be/kfcy8VQTzsA" TargetMode="External"/><Relationship Id="rId1" Type="http://schemas.openxmlformats.org/officeDocument/2006/relationships/slideLayout" Target="../slideLayouts/slideLayout379.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png"/></Relationships>
</file>

<file path=ppt/slides/_rels/slide1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xml"/><Relationship Id="rId1" Type="http://schemas.openxmlformats.org/officeDocument/2006/relationships/slideLayout" Target="../slideLayouts/slideLayout289.xml"/><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89.xml"/></Relationships>
</file>

<file path=ppt/slides/_rels/slide13.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89.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89.xml"/></Relationships>
</file>

<file path=ppt/slides/_rels/slide1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12.xml"/></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makerpro.cc/intel-devcup/&#24494;&#22411;&#36786;&#22580;ai&#25033;&#29992;&#25945;&#23416;&#25972;&#21512;&#26041;&#26696;/" TargetMode="External"/><Relationship Id="rId1" Type="http://schemas.openxmlformats.org/officeDocument/2006/relationships/slideLayout" Target="../slideLayouts/slideLayout111.xml"/><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jpeg"/><Relationship Id="rId7" Type="http://schemas.openxmlformats.org/officeDocument/2006/relationships/image" Target="../media/image79.png"/><Relationship Id="rId12" Type="http://schemas.openxmlformats.org/officeDocument/2006/relationships/image" Target="../media/image84.png"/><Relationship Id="rId17" Type="http://schemas.openxmlformats.org/officeDocument/2006/relationships/image" Target="../media/image89.jpeg"/><Relationship Id="rId2" Type="http://schemas.openxmlformats.org/officeDocument/2006/relationships/image" Target="../media/image74.jpeg"/><Relationship Id="rId16" Type="http://schemas.openxmlformats.org/officeDocument/2006/relationships/image" Target="../media/image88.png"/><Relationship Id="rId1" Type="http://schemas.openxmlformats.org/officeDocument/2006/relationships/slideLayout" Target="../slideLayouts/slideLayout314.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jpeg"/><Relationship Id="rId9" Type="http://schemas.openxmlformats.org/officeDocument/2006/relationships/image" Target="../media/image81.jpeg"/><Relationship Id="rId14" Type="http://schemas.openxmlformats.org/officeDocument/2006/relationships/image" Target="../media/image86.png"/></Relationships>
</file>

<file path=ppt/slides/_rels/slide18.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91.png"/><Relationship Id="rId7" Type="http://schemas.openxmlformats.org/officeDocument/2006/relationships/image" Target="../media/image95.jpeg"/><Relationship Id="rId2" Type="http://schemas.openxmlformats.org/officeDocument/2006/relationships/image" Target="../media/image90.jpeg"/><Relationship Id="rId1" Type="http://schemas.openxmlformats.org/officeDocument/2006/relationships/slideLayout" Target="../slideLayouts/slideLayout111.xml"/><Relationship Id="rId6" Type="http://schemas.openxmlformats.org/officeDocument/2006/relationships/image" Target="../media/image94.jpeg"/><Relationship Id="rId11" Type="http://schemas.openxmlformats.org/officeDocument/2006/relationships/image" Target="../media/image63.png"/><Relationship Id="rId5" Type="http://schemas.openxmlformats.org/officeDocument/2006/relationships/image" Target="../media/image93.jpeg"/><Relationship Id="rId10" Type="http://schemas.openxmlformats.org/officeDocument/2006/relationships/image" Target="../media/image96.jpeg"/><Relationship Id="rId4" Type="http://schemas.openxmlformats.org/officeDocument/2006/relationships/image" Target="../media/image92.jpeg"/><Relationship Id="rId9" Type="http://schemas.openxmlformats.org/officeDocument/2006/relationships/image" Target="../media/image86.png"/></Relationships>
</file>

<file path=ppt/slides/_rels/slide19.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97.png"/><Relationship Id="rId2" Type="http://schemas.openxmlformats.org/officeDocument/2006/relationships/image" Target="../media/image83.png"/><Relationship Id="rId1" Type="http://schemas.openxmlformats.org/officeDocument/2006/relationships/slideLayout" Target="../slideLayouts/slideLayout111.xml"/><Relationship Id="rId6" Type="http://schemas.openxmlformats.org/officeDocument/2006/relationships/image" Target="../media/image93.jpeg"/><Relationship Id="rId5" Type="http://schemas.openxmlformats.org/officeDocument/2006/relationships/image" Target="../media/image86.png"/><Relationship Id="rId4" Type="http://schemas.openxmlformats.org/officeDocument/2006/relationships/image" Target="../media/image85.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diagramColors" Target="../diagrams/colors1.xml"/><Relationship Id="rId2" Type="http://schemas.openxmlformats.org/officeDocument/2006/relationships/image" Target="../media/image11.png"/><Relationship Id="rId1" Type="http://schemas.openxmlformats.org/officeDocument/2006/relationships/slideLayout" Target="../slideLayouts/slideLayout325.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5.png"/><Relationship Id="rId4" Type="http://schemas.openxmlformats.org/officeDocument/2006/relationships/diagramData" Target="../diagrams/data1.xml"/><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11.xml"/></Relationships>
</file>

<file path=ppt/slides/_rels/slide21.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1.jpeg"/><Relationship Id="rId2" Type="http://schemas.openxmlformats.org/officeDocument/2006/relationships/image" Target="../media/image93.jpeg"/><Relationship Id="rId1" Type="http://schemas.openxmlformats.org/officeDocument/2006/relationships/slideLayout" Target="../slideLayouts/slideLayout364.xml"/><Relationship Id="rId6" Type="http://schemas.openxmlformats.org/officeDocument/2006/relationships/image" Target="../media/image100.jpeg"/><Relationship Id="rId5" Type="http://schemas.openxmlformats.org/officeDocument/2006/relationships/image" Target="../media/image96.jpeg"/><Relationship Id="rId4" Type="http://schemas.openxmlformats.org/officeDocument/2006/relationships/image" Target="../media/image99.jpeg"/></Relationships>
</file>

<file path=ppt/slides/_rels/slide2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93.jpeg"/><Relationship Id="rId1" Type="http://schemas.openxmlformats.org/officeDocument/2006/relationships/slideLayout" Target="../slideLayouts/slideLayout111.xml"/></Relationships>
</file>

<file path=ppt/slides/_rels/slide23.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image" Target="../media/image104.jpeg"/><Relationship Id="rId7" Type="http://schemas.openxmlformats.org/officeDocument/2006/relationships/image" Target="../media/image108.jpeg"/><Relationship Id="rId2" Type="http://schemas.openxmlformats.org/officeDocument/2006/relationships/image" Target="../media/image103.jpeg"/><Relationship Id="rId1" Type="http://schemas.openxmlformats.org/officeDocument/2006/relationships/slideLayout" Target="../slideLayouts/slideLayout364.xml"/><Relationship Id="rId6" Type="http://schemas.openxmlformats.org/officeDocument/2006/relationships/image" Target="../media/image107.jpeg"/><Relationship Id="rId5" Type="http://schemas.openxmlformats.org/officeDocument/2006/relationships/image" Target="../media/image106.png"/><Relationship Id="rId10" Type="http://schemas.openxmlformats.org/officeDocument/2006/relationships/image" Target="../media/image86.png"/><Relationship Id="rId4" Type="http://schemas.openxmlformats.org/officeDocument/2006/relationships/image" Target="../media/image105.jpeg"/><Relationship Id="rId9" Type="http://schemas.openxmlformats.org/officeDocument/2006/relationships/image" Target="../media/image110.png"/></Relationships>
</file>

<file path=ppt/slides/_rels/slide24.xml.rels><?xml version="1.0" encoding="UTF-8" standalone="yes"?>
<Relationships xmlns="http://schemas.openxmlformats.org/package/2006/relationships"><Relationship Id="rId3" Type="http://schemas.openxmlformats.org/officeDocument/2006/relationships/hyperlink" Target="https://youtu.be/Wg8v-jJBvnY" TargetMode="External"/><Relationship Id="rId2" Type="http://schemas.openxmlformats.org/officeDocument/2006/relationships/image" Target="../media/image111.png"/><Relationship Id="rId1" Type="http://schemas.openxmlformats.org/officeDocument/2006/relationships/slideLayout" Target="../slideLayouts/slideLayout119.xml"/><Relationship Id="rId4" Type="http://schemas.openxmlformats.org/officeDocument/2006/relationships/image" Target="../media/image112.png"/></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67.xml"/></Relationships>
</file>

<file path=ppt/slides/_rels/slide2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xml"/><Relationship Id="rId1" Type="http://schemas.openxmlformats.org/officeDocument/2006/relationships/slideLayout" Target="../slideLayouts/slideLayout107.xml"/><Relationship Id="rId5" Type="http://schemas.openxmlformats.org/officeDocument/2006/relationships/image" Target="../media/image115.png"/><Relationship Id="rId4" Type="http://schemas.openxmlformats.org/officeDocument/2006/relationships/image" Target="../media/image1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36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1.wdp"/><Relationship Id="rId3" Type="http://schemas.openxmlformats.org/officeDocument/2006/relationships/image" Target="../media/image22.png"/><Relationship Id="rId7" Type="http://schemas.openxmlformats.org/officeDocument/2006/relationships/image" Target="../media/image26.jpe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10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jpeg"/><Relationship Id="rId9" Type="http://schemas.openxmlformats.org/officeDocument/2006/relationships/image" Target="../media/image28.jpeg"/><Relationship Id="rId14" Type="http://schemas.openxmlformats.org/officeDocument/2006/relationships/image" Target="../media/image32.jpeg"/></Relationships>
</file>

<file path=ppt/slides/_rels/slide5.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32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jpeg"/></Relationships>
</file>

<file path=ppt/slides/_rels/slide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slideLayout" Target="../slideLayouts/slideLayout370.xml"/><Relationship Id="rId6" Type="http://schemas.openxmlformats.org/officeDocument/2006/relationships/image" Target="../media/image45.jpeg"/><Relationship Id="rId5" Type="http://schemas.openxmlformats.org/officeDocument/2006/relationships/image" Target="../media/image44.jpeg"/><Relationship Id="rId10" Type="http://schemas.openxmlformats.org/officeDocument/2006/relationships/image" Target="../media/image49.jpeg"/><Relationship Id="rId4" Type="http://schemas.openxmlformats.org/officeDocument/2006/relationships/image" Target="../media/image43.jpeg"/><Relationship Id="rId9" Type="http://schemas.openxmlformats.org/officeDocument/2006/relationships/image" Target="../media/image48.jpeg"/></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youtu.be/NQzMS9YfH9E" TargetMode="External"/><Relationship Id="rId1" Type="http://schemas.openxmlformats.org/officeDocument/2006/relationships/slideLayout" Target="../slideLayouts/slideLayout289.xml"/><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67.xml"/></Relationships>
</file>

<file path=ppt/slides/_rels/slide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36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pasted-image.pdf"/>
          <p:cNvPicPr>
            <a:picLocks noChangeAspect="1"/>
          </p:cNvPicPr>
          <p:nvPr/>
        </p:nvPicPr>
        <p:blipFill>
          <a:blip r:embed="rId2" cstate="print"/>
          <a:srcRect t="31680" r="24406"/>
          <a:stretch>
            <a:fillRect/>
          </a:stretch>
        </p:blipFill>
        <p:spPr bwMode="auto">
          <a:xfrm>
            <a:off x="10591800" y="0"/>
            <a:ext cx="13792200" cy="12465050"/>
          </a:xfrm>
          <a:prstGeom prst="rect">
            <a:avLst/>
          </a:prstGeom>
          <a:noFill/>
          <a:ln w="12700" cap="flat" cmpd="sng">
            <a:noFill/>
            <a:prstDash val="solid"/>
            <a:miter lim="400000"/>
            <a:headEnd type="none" w="med" len="med"/>
            <a:tailEnd type="none" w="med" len="med"/>
          </a:ln>
          <a:effectLst/>
        </p:spPr>
      </p:pic>
      <p:pic>
        <p:nvPicPr>
          <p:cNvPr id="5123" name="Picture 3" descr="pasted-image.pdf"/>
          <p:cNvPicPr>
            <a:picLocks noChangeAspect="1"/>
          </p:cNvPicPr>
          <p:nvPr/>
        </p:nvPicPr>
        <p:blipFill>
          <a:blip r:embed="rId3" cstate="print"/>
          <a:srcRect/>
          <a:stretch>
            <a:fillRect/>
          </a:stretch>
        </p:blipFill>
        <p:spPr bwMode="auto">
          <a:xfrm>
            <a:off x="10591800" y="10288786"/>
            <a:ext cx="2176264" cy="2176264"/>
          </a:xfrm>
          <a:prstGeom prst="rect">
            <a:avLst/>
          </a:prstGeom>
          <a:noFill/>
          <a:ln w="12700" cap="flat" cmpd="sng">
            <a:noFill/>
            <a:prstDash val="solid"/>
            <a:miter lim="400000"/>
            <a:headEnd type="none" w="med" len="med"/>
            <a:tailEnd type="none" w="med" len="med"/>
          </a:ln>
          <a:effectLst/>
        </p:spPr>
      </p:pic>
      <p:pic>
        <p:nvPicPr>
          <p:cNvPr id="5124" name="Picture 4" descr="pasted-image.pdf"/>
          <p:cNvPicPr>
            <a:picLocks noChangeAspect="1"/>
          </p:cNvPicPr>
          <p:nvPr/>
        </p:nvPicPr>
        <p:blipFill>
          <a:blip r:embed="rId4"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
        <p:nvSpPr>
          <p:cNvPr id="5125" name="Rectangle 5"/>
          <p:cNvSpPr>
            <a:spLocks/>
          </p:cNvSpPr>
          <p:nvPr/>
        </p:nvSpPr>
        <p:spPr bwMode="auto">
          <a:xfrm>
            <a:off x="18942303" y="13158788"/>
            <a:ext cx="5239832" cy="384721"/>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457200">
              <a:spcBef>
                <a:spcPts val="1000"/>
              </a:spcBef>
            </a:pPr>
            <a:r>
              <a:rPr lang="zh-TW" altLang="zh-TW" sz="1900" dirty="0">
                <a:solidFill>
                  <a:srgbClr val="A7A7A7"/>
                </a:solidFill>
                <a:latin typeface="Helvetica" charset="0"/>
                <a:ea typeface="Helvetica" charset="0"/>
                <a:cs typeface="Helvetica" charset="0"/>
                <a:sym typeface="Helvetica" charset="0"/>
              </a:rPr>
              <a:t>Tarkustech Innovations Co. Ltd. Copyright 20</a:t>
            </a:r>
            <a:r>
              <a:rPr lang="en-US" altLang="zh-TW" sz="1900" dirty="0">
                <a:solidFill>
                  <a:srgbClr val="A7A7A7"/>
                </a:solidFill>
                <a:latin typeface="Helvetica" charset="0"/>
                <a:ea typeface="Helvetica" charset="0"/>
                <a:cs typeface="Helvetica" charset="0"/>
                <a:sym typeface="Helvetica" charset="0"/>
              </a:rPr>
              <a:t>22</a:t>
            </a:r>
            <a:endParaRPr lang="zh-TW" altLang="zh-TW" sz="1900" dirty="0">
              <a:solidFill>
                <a:srgbClr val="A7A7A7"/>
              </a:solidFill>
              <a:latin typeface="Helvetica" charset="0"/>
              <a:ea typeface="Helvetica" charset="0"/>
              <a:cs typeface="Helvetica" charset="0"/>
              <a:sym typeface="Helvetica" charset="0"/>
            </a:endParaRPr>
          </a:p>
        </p:txBody>
      </p:sp>
      <p:sp>
        <p:nvSpPr>
          <p:cNvPr id="2" name="文字方塊 1">
            <a:extLst>
              <a:ext uri="{FF2B5EF4-FFF2-40B4-BE49-F238E27FC236}">
                <a16:creationId xmlns:a16="http://schemas.microsoft.com/office/drawing/2014/main" xmlns="" id="{39676F98-2D01-A54B-A3E2-8BAD99742802}"/>
              </a:ext>
            </a:extLst>
          </p:cNvPr>
          <p:cNvSpPr txBox="1"/>
          <p:nvPr/>
        </p:nvSpPr>
        <p:spPr>
          <a:xfrm>
            <a:off x="1783062" y="5786430"/>
            <a:ext cx="16624043" cy="1200329"/>
          </a:xfrm>
          <a:prstGeom prst="rect">
            <a:avLst/>
          </a:prstGeom>
          <a:noFill/>
        </p:spPr>
        <p:txBody>
          <a:bodyPr wrap="square" rtlCol="0" anchor="ctr">
            <a:spAutoFit/>
          </a:bodyPr>
          <a:lstStyle/>
          <a:p>
            <a:pPr algn="l"/>
            <a:r>
              <a:rPr kumimoji="1" lang="en-US" altLang="zh-TW" sz="7200" b="1" dirty="0" smtClean="0">
                <a:solidFill>
                  <a:srgbClr val="535354"/>
                </a:solidFill>
              </a:rPr>
              <a:t>Strategy of STEAM EDU with AI</a:t>
            </a:r>
            <a:endParaRPr kumimoji="1" lang="zh-TW" altLang="en-US" sz="7200" b="1" dirty="0">
              <a:solidFill>
                <a:srgbClr val="535354"/>
              </a:solidFill>
            </a:endParaRPr>
          </a:p>
        </p:txBody>
      </p:sp>
      <p:sp>
        <p:nvSpPr>
          <p:cNvPr id="9" name="文字方塊 8">
            <a:extLst>
              <a:ext uri="{FF2B5EF4-FFF2-40B4-BE49-F238E27FC236}">
                <a16:creationId xmlns:a16="http://schemas.microsoft.com/office/drawing/2014/main" xmlns="" id="{CB492019-48E8-874A-B1E8-A25A92E24E6A}"/>
              </a:ext>
            </a:extLst>
          </p:cNvPr>
          <p:cNvSpPr txBox="1"/>
          <p:nvPr/>
        </p:nvSpPr>
        <p:spPr>
          <a:xfrm>
            <a:off x="1855071" y="6887732"/>
            <a:ext cx="9293746" cy="584775"/>
          </a:xfrm>
          <a:prstGeom prst="rect">
            <a:avLst/>
          </a:prstGeom>
          <a:noFill/>
        </p:spPr>
        <p:txBody>
          <a:bodyPr wrap="square" rtlCol="0" anchor="ctr">
            <a:spAutoFit/>
          </a:bodyPr>
          <a:lstStyle/>
          <a:p>
            <a:pPr algn="l"/>
            <a:r>
              <a:rPr kumimoji="1" lang="en-US" altLang="zh-TW" sz="3200" dirty="0" smtClean="0">
                <a:solidFill>
                  <a:srgbClr val="535354"/>
                </a:solidFill>
              </a:rPr>
              <a:t>TARKUSTECH INNOVATIONS</a:t>
            </a:r>
            <a:endParaRPr kumimoji="1" lang="zh-TW" altLang="en-US" sz="3200" dirty="0">
              <a:solidFill>
                <a:srgbClr val="535354"/>
              </a:solidFill>
            </a:endParaRPr>
          </a:p>
        </p:txBody>
      </p:sp>
      <p:sp>
        <p:nvSpPr>
          <p:cNvPr id="19" name="矩形 18"/>
          <p:cNvSpPr/>
          <p:nvPr/>
        </p:nvSpPr>
        <p:spPr>
          <a:xfrm>
            <a:off x="1783063" y="8025316"/>
            <a:ext cx="21138129" cy="1446550"/>
          </a:xfrm>
          <a:prstGeom prst="rect">
            <a:avLst/>
          </a:prstGeom>
        </p:spPr>
        <p:txBody>
          <a:bodyPr wrap="square">
            <a:spAutoFit/>
          </a:bodyPr>
          <a:lstStyle/>
          <a:p>
            <a:pPr marL="228600" indent="-571500" algn="l" defTabSz="457200">
              <a:spcBef>
                <a:spcPct val="20000"/>
              </a:spcBef>
              <a:buFont typeface="Arial" panose="020B0604020202020204" pitchFamily="34" charset="0"/>
              <a:buChar char="•"/>
            </a:pPr>
            <a:r>
              <a:rPr kumimoji="1" lang="en-US" altLang="zh-TW" sz="4000" dirty="0">
                <a:solidFill>
                  <a:srgbClr val="535354"/>
                </a:solidFill>
              </a:rPr>
              <a:t>Motivate K to K-12 students to learn programming </a:t>
            </a:r>
            <a:r>
              <a:rPr kumimoji="1" lang="en-US" altLang="zh-TW" sz="4000" dirty="0" smtClean="0">
                <a:solidFill>
                  <a:srgbClr val="535354"/>
                </a:solidFill>
              </a:rPr>
              <a:t>and AI-</a:t>
            </a:r>
            <a:r>
              <a:rPr kumimoji="1" lang="en-US" altLang="zh-TW" sz="4000" dirty="0" err="1" smtClean="0">
                <a:solidFill>
                  <a:srgbClr val="535354"/>
                </a:solidFill>
              </a:rPr>
              <a:t>IoT</a:t>
            </a:r>
            <a:r>
              <a:rPr kumimoji="1" lang="en-US" altLang="zh-TW" sz="4000" dirty="0" smtClean="0">
                <a:solidFill>
                  <a:srgbClr val="535354"/>
                </a:solidFill>
              </a:rPr>
              <a:t> </a:t>
            </a:r>
            <a:endParaRPr kumimoji="1" lang="en-US" altLang="zh-TW" sz="4000" dirty="0">
              <a:solidFill>
                <a:srgbClr val="535354"/>
              </a:solidFill>
            </a:endParaRPr>
          </a:p>
          <a:p>
            <a:pPr marL="228600" indent="-571500" algn="l" defTabSz="457200">
              <a:spcBef>
                <a:spcPct val="20000"/>
              </a:spcBef>
              <a:buFont typeface="Arial" panose="020B0604020202020204" pitchFamily="34" charset="0"/>
              <a:buChar char="•"/>
            </a:pPr>
            <a:r>
              <a:rPr kumimoji="1" lang="en-US" altLang="zh-TW" sz="4000" dirty="0" smtClean="0">
                <a:solidFill>
                  <a:srgbClr val="535354"/>
                </a:solidFill>
              </a:rPr>
              <a:t>Improving of STEAM education </a:t>
            </a:r>
            <a:endParaRPr kumimoji="1" lang="en-US" altLang="zh-TW" sz="4000" dirty="0">
              <a:solidFill>
                <a:srgbClr val="535354"/>
              </a:solidFill>
            </a:endParaRPr>
          </a:p>
        </p:txBody>
      </p:sp>
    </p:spTree>
    <p:extLst>
      <p:ext uri="{BB962C8B-B14F-4D97-AF65-F5344CB8AC3E}">
        <p14:creationId xmlns:p14="http://schemas.microsoft.com/office/powerpoint/2010/main" xmlns="" val="365320995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2"/>
          <p:cNvSpPr txBox="1"/>
          <p:nvPr/>
        </p:nvSpPr>
        <p:spPr>
          <a:xfrm>
            <a:off x="5904852" y="951516"/>
            <a:ext cx="17747628" cy="1107996"/>
          </a:xfrm>
          <a:prstGeom prst="rect">
            <a:avLst/>
          </a:prstGeom>
          <a:noFill/>
        </p:spPr>
        <p:txBody>
          <a:bodyPr wrap="square" lIns="0" tIns="0" rIns="0" bIns="0" rtlCol="0">
            <a:spAutoFit/>
          </a:bodyPr>
          <a:lstStyle/>
          <a:p>
            <a:pPr algn="l"/>
            <a:r>
              <a:rPr lang="en-US" altLang="zh-TW" sz="7200" b="1" dirty="0" smtClean="0">
                <a:solidFill>
                  <a:srgbClr val="4C4C4C"/>
                </a:solidFill>
                <a:latin typeface="Lato"/>
                <a:ea typeface="Microsoft JhengHei"/>
              </a:rPr>
              <a:t>Farmie introduction</a:t>
            </a:r>
            <a:endParaRPr lang="zh-TW" altLang="en-US" sz="7200" b="1" dirty="0" smtClean="0">
              <a:solidFill>
                <a:srgbClr val="4C4C4C"/>
              </a:solidFill>
              <a:latin typeface="Lato"/>
              <a:ea typeface="Microsoft JhengHei"/>
            </a:endParaRPr>
          </a:p>
        </p:txBody>
      </p:sp>
      <p:sp>
        <p:nvSpPr>
          <p:cNvPr id="22" name="矩形 21"/>
          <p:cNvSpPr/>
          <p:nvPr/>
        </p:nvSpPr>
        <p:spPr>
          <a:xfrm>
            <a:off x="1833490" y="12215850"/>
            <a:ext cx="6366037" cy="646331"/>
          </a:xfrm>
          <a:prstGeom prst="rect">
            <a:avLst/>
          </a:prstGeom>
        </p:spPr>
        <p:txBody>
          <a:bodyPr wrap="none">
            <a:spAutoFit/>
          </a:bodyPr>
          <a:lstStyle/>
          <a:p>
            <a:r>
              <a:rPr lang="en-US" sz="3600" dirty="0" smtClean="0">
                <a:hlinkClick r:id="rId2"/>
              </a:rPr>
              <a:t>https://youtu.be/kfcy8VQTzsA</a:t>
            </a:r>
            <a:r>
              <a:rPr lang="en-US" sz="3600" dirty="0" smtClean="0"/>
              <a:t> </a:t>
            </a:r>
            <a:endParaRPr lang="zh-TW" altLang="en-US" sz="3600" dirty="0"/>
          </a:p>
        </p:txBody>
      </p:sp>
      <p:pic>
        <p:nvPicPr>
          <p:cNvPr id="414723" name="Picture 3" descr="C:\Users\123\Downloads\unnamed (1).png"/>
          <p:cNvPicPr>
            <a:picLocks noChangeAspect="1" noChangeArrowheads="1"/>
          </p:cNvPicPr>
          <p:nvPr/>
        </p:nvPicPr>
        <p:blipFill>
          <a:blip r:embed="rId3"/>
          <a:srcRect/>
          <a:stretch>
            <a:fillRect/>
          </a:stretch>
        </p:blipFill>
        <p:spPr bwMode="auto">
          <a:xfrm>
            <a:off x="1762052" y="4214794"/>
            <a:ext cx="15001980" cy="7729357"/>
          </a:xfrm>
          <a:prstGeom prst="rect">
            <a:avLst/>
          </a:prstGeom>
          <a:noFill/>
        </p:spPr>
      </p:pic>
      <p:sp>
        <p:nvSpPr>
          <p:cNvPr id="9"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0"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en-US" altLang="zh-TW" sz="6600" b="1" spc="420" dirty="0" smtClean="0">
                <a:solidFill>
                  <a:srgbClr val="FFFFFF"/>
                </a:solidFill>
                <a:latin typeface="Microsoft JhengHei" pitchFamily="34" charset="-120"/>
                <a:ea typeface="Microsoft JhengHei" pitchFamily="34" charset="-120"/>
              </a:rPr>
              <a:t>Video</a:t>
            </a:r>
            <a:endParaRPr lang="en-US" altLang="zh-CN" sz="6600" b="1" spc="420" dirty="0">
              <a:solidFill>
                <a:srgbClr val="FFFFFF"/>
              </a:solidFill>
              <a:latin typeface="Microsoft JhengHei" pitchFamily="34" charset="-120"/>
              <a:ea typeface="Microsoft JhengHei" pitchFamily="34" charset="-120"/>
            </a:endParaRPr>
          </a:p>
        </p:txBody>
      </p:sp>
      <p:pic>
        <p:nvPicPr>
          <p:cNvPr id="414724" name="Picture 4"/>
          <p:cNvPicPr>
            <a:picLocks noChangeAspect="1" noChangeArrowheads="1"/>
          </p:cNvPicPr>
          <p:nvPr/>
        </p:nvPicPr>
        <p:blipFill>
          <a:blip r:embed="rId4">
            <a:lum contrast="40000"/>
          </a:blip>
          <a:srcRect/>
          <a:stretch>
            <a:fillRect/>
          </a:stretch>
        </p:blipFill>
        <p:spPr bwMode="auto">
          <a:xfrm>
            <a:off x="11620496" y="4071918"/>
            <a:ext cx="3605778" cy="3429024"/>
          </a:xfrm>
          <a:prstGeom prst="rect">
            <a:avLst/>
          </a:prstGeom>
          <a:noFill/>
          <a:ln w="9525">
            <a:noFill/>
            <a:miter lim="800000"/>
            <a:headEnd/>
            <a:tailEnd/>
          </a:ln>
          <a:effectLst/>
        </p:spPr>
      </p:pic>
      <p:pic>
        <p:nvPicPr>
          <p:cNvPr id="2050" name="Picture 2" descr="C:\Users\123\Downloads\20200420_090551.jpg"/>
          <p:cNvPicPr>
            <a:picLocks noChangeAspect="1" noChangeArrowheads="1"/>
          </p:cNvPicPr>
          <p:nvPr/>
        </p:nvPicPr>
        <p:blipFill>
          <a:blip r:embed="rId5" cstate="print"/>
          <a:srcRect/>
          <a:stretch>
            <a:fillRect/>
          </a:stretch>
        </p:blipFill>
        <p:spPr bwMode="auto">
          <a:xfrm>
            <a:off x="17264097" y="7572380"/>
            <a:ext cx="5862403" cy="4396803"/>
          </a:xfrm>
          <a:prstGeom prst="rect">
            <a:avLst/>
          </a:prstGeom>
          <a:noFill/>
        </p:spPr>
      </p:pic>
      <p:pic>
        <p:nvPicPr>
          <p:cNvPr id="2051" name="Picture 3" descr="C:\Users\123\Downloads\20200420_083645.jpg"/>
          <p:cNvPicPr>
            <a:picLocks noChangeAspect="1" noChangeArrowheads="1"/>
          </p:cNvPicPr>
          <p:nvPr/>
        </p:nvPicPr>
        <p:blipFill>
          <a:blip r:embed="rId6" cstate="print"/>
          <a:srcRect/>
          <a:stretch>
            <a:fillRect/>
          </a:stretch>
        </p:blipFill>
        <p:spPr bwMode="auto">
          <a:xfrm>
            <a:off x="17335536" y="2857472"/>
            <a:ext cx="5790965" cy="4343224"/>
          </a:xfrm>
          <a:prstGeom prst="rect">
            <a:avLst/>
          </a:prstGeom>
          <a:noFill/>
        </p:spPr>
      </p:pic>
      <p:sp>
        <p:nvSpPr>
          <p:cNvPr id="11" name="文字方塊 10"/>
          <p:cNvSpPr txBox="1"/>
          <p:nvPr/>
        </p:nvSpPr>
        <p:spPr>
          <a:xfrm>
            <a:off x="17335536" y="12144412"/>
            <a:ext cx="5715040" cy="584775"/>
          </a:xfrm>
          <a:prstGeom prst="rect">
            <a:avLst/>
          </a:prstGeom>
          <a:noFill/>
        </p:spPr>
        <p:txBody>
          <a:bodyPr wrap="square" rtlCol="0">
            <a:spAutoFit/>
          </a:bodyPr>
          <a:lstStyle/>
          <a:p>
            <a:r>
              <a:rPr lang="en-US" altLang="zh-TW" sz="3200" dirty="0" smtClean="0">
                <a:latin typeface="微軟正黑體" pitchFamily="34" charset="-120"/>
                <a:ea typeface="微軟正黑體" pitchFamily="34" charset="-120"/>
              </a:rPr>
              <a:t>Since 2020.4.20 @ </a:t>
            </a:r>
            <a:r>
              <a:rPr lang="zh-TW" altLang="en-US" sz="3200" dirty="0" smtClean="0">
                <a:latin typeface="微軟正黑體" pitchFamily="34" charset="-120"/>
                <a:ea typeface="微軟正黑體" pitchFamily="34" charset="-120"/>
              </a:rPr>
              <a:t>資策會</a:t>
            </a:r>
            <a:endParaRPr lang="zh-TW" altLang="en-US" sz="3200"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50"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en-US" altLang="zh-TW" sz="6600" b="1" spc="420" dirty="0" smtClean="0">
                <a:solidFill>
                  <a:srgbClr val="FFFFFF"/>
                </a:solidFill>
                <a:latin typeface="Microsoft JhengHei" pitchFamily="34" charset="-120"/>
                <a:ea typeface="Microsoft JhengHei" pitchFamily="34" charset="-120"/>
              </a:rPr>
              <a:t>Interface</a:t>
            </a:r>
            <a:endParaRPr lang="en-US" altLang="zh-CN" sz="6600" b="1" spc="420" dirty="0">
              <a:solidFill>
                <a:srgbClr val="FFFFFF"/>
              </a:solidFill>
              <a:latin typeface="Microsoft JhengHei" pitchFamily="34" charset="-120"/>
              <a:ea typeface="Microsoft JhengHei" pitchFamily="34" charset="-120"/>
            </a:endParaRPr>
          </a:p>
        </p:txBody>
      </p:sp>
      <p:sp>
        <p:nvSpPr>
          <p:cNvPr id="52" name="TextBox 42"/>
          <p:cNvSpPr txBox="1"/>
          <p:nvPr/>
        </p:nvSpPr>
        <p:spPr>
          <a:xfrm>
            <a:off x="5904852" y="951516"/>
            <a:ext cx="17747628" cy="1107996"/>
          </a:xfrm>
          <a:prstGeom prst="rect">
            <a:avLst/>
          </a:prstGeom>
          <a:noFill/>
        </p:spPr>
        <p:txBody>
          <a:bodyPr wrap="square" lIns="0" tIns="0" rIns="0" bIns="0" rtlCol="0">
            <a:spAutoFit/>
          </a:bodyPr>
          <a:lstStyle/>
          <a:p>
            <a:pPr algn="l"/>
            <a:r>
              <a:rPr lang="en-US" altLang="zh-TW" sz="7200" b="1" dirty="0" smtClean="0">
                <a:solidFill>
                  <a:srgbClr val="4C4C4C"/>
                </a:solidFill>
                <a:latin typeface="Lato"/>
                <a:ea typeface="Microsoft JhengHei"/>
              </a:rPr>
              <a:t>Hardware Control Modules</a:t>
            </a:r>
            <a:endParaRPr lang="zh-TW" altLang="en-US" sz="7200" b="1" dirty="0" smtClean="0">
              <a:solidFill>
                <a:srgbClr val="4C4C4C"/>
              </a:solidFill>
              <a:latin typeface="Lato"/>
              <a:ea typeface="Microsoft JhengHei"/>
            </a:endParaRPr>
          </a:p>
        </p:txBody>
      </p:sp>
      <p:pic>
        <p:nvPicPr>
          <p:cNvPr id="38" name="Picture 2" descr="C:\Users\123\Downloads\1598103492941.jpg"/>
          <p:cNvPicPr>
            <a:picLocks noChangeAspect="1" noChangeArrowheads="1"/>
          </p:cNvPicPr>
          <p:nvPr/>
        </p:nvPicPr>
        <p:blipFill>
          <a:blip r:embed="rId3" cstate="print"/>
          <a:srcRect/>
          <a:stretch>
            <a:fillRect/>
          </a:stretch>
        </p:blipFill>
        <p:spPr bwMode="auto">
          <a:xfrm>
            <a:off x="1119110" y="2928910"/>
            <a:ext cx="6286544" cy="4714907"/>
          </a:xfrm>
          <a:prstGeom prst="rect">
            <a:avLst/>
          </a:prstGeom>
          <a:noFill/>
          <a:effectLst>
            <a:softEdge rad="317500"/>
          </a:effectLst>
        </p:spPr>
      </p:pic>
      <p:sp>
        <p:nvSpPr>
          <p:cNvPr id="41" name="圓角矩形 40"/>
          <p:cNvSpPr/>
          <p:nvPr/>
        </p:nvSpPr>
        <p:spPr bwMode="auto">
          <a:xfrm>
            <a:off x="1476300" y="7500942"/>
            <a:ext cx="4898098" cy="2500644"/>
          </a:xfrm>
          <a:prstGeom prst="roundRect">
            <a:avLst/>
          </a:prstGeom>
          <a:solidFill>
            <a:srgbClr val="CCFF99"/>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5" name="圓角矩形 44"/>
          <p:cNvSpPr/>
          <p:nvPr/>
        </p:nvSpPr>
        <p:spPr bwMode="auto">
          <a:xfrm>
            <a:off x="1507423" y="10144148"/>
            <a:ext cx="4898099" cy="3305353"/>
          </a:xfrm>
          <a:prstGeom prst="roundRect">
            <a:avLst/>
          </a:prstGeom>
          <a:solidFill>
            <a:schemeClr val="accent3">
              <a:lumMod val="60000"/>
              <a:lumOff val="4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51" name="文字方塊 50"/>
          <p:cNvSpPr txBox="1"/>
          <p:nvPr/>
        </p:nvSpPr>
        <p:spPr>
          <a:xfrm>
            <a:off x="1848821" y="10279402"/>
            <a:ext cx="4460449" cy="3170099"/>
          </a:xfrm>
          <a:prstGeom prst="rect">
            <a:avLst/>
          </a:prstGeom>
          <a:noFill/>
        </p:spPr>
        <p:txBody>
          <a:bodyPr wrap="square"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Sensor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T/H Sensor dht11</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Soil Humidity</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Light Sensor</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Rain Drop Sensor</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RGB Indicator LED</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Buzzer</a:t>
            </a:r>
          </a:p>
        </p:txBody>
      </p:sp>
      <p:sp>
        <p:nvSpPr>
          <p:cNvPr id="53" name="文字方塊 52"/>
          <p:cNvSpPr txBox="1"/>
          <p:nvPr/>
        </p:nvSpPr>
        <p:spPr>
          <a:xfrm>
            <a:off x="1893177" y="7624292"/>
            <a:ext cx="4024020" cy="2308324"/>
          </a:xfrm>
          <a:prstGeom prst="rect">
            <a:avLst/>
          </a:prstGeom>
          <a:noFill/>
        </p:spPr>
        <p:txBody>
          <a:bodyPr wrap="square"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Power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Fans</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Water pump</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USB</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 </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planting light</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Battery</a:t>
            </a:r>
          </a:p>
        </p:txBody>
      </p:sp>
      <p:sp>
        <p:nvSpPr>
          <p:cNvPr id="54" name="矩形 53"/>
          <p:cNvSpPr/>
          <p:nvPr/>
        </p:nvSpPr>
        <p:spPr bwMode="auto">
          <a:xfrm>
            <a:off x="12662465" y="6868143"/>
            <a:ext cx="4722130" cy="842211"/>
          </a:xfrm>
          <a:prstGeom prst="rect">
            <a:avLst/>
          </a:prstGeom>
          <a:solidFill>
            <a:schemeClr val="accent4">
              <a:lumMod val="75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Read data via </a:t>
            </a:r>
            <a:r>
              <a:rPr lang="en-US" altLang="zh-TW" sz="3200" b="1" dirty="0" err="1" smtClean="0">
                <a:solidFill>
                  <a:srgbClr val="FFFFFF"/>
                </a:solidFill>
                <a:latin typeface="微軟正黑體" pitchFamily="34" charset="-120"/>
                <a:ea typeface="微軟正黑體" pitchFamily="34" charset="-120"/>
                <a:sym typeface="Gill Sans" charset="0"/>
              </a:rPr>
              <a:t>Wifi</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55" name="矩形 54"/>
          <p:cNvSpPr/>
          <p:nvPr/>
        </p:nvSpPr>
        <p:spPr bwMode="auto">
          <a:xfrm>
            <a:off x="12670487" y="7804247"/>
            <a:ext cx="4722130" cy="842211"/>
          </a:xfrm>
          <a:prstGeom prst="rect">
            <a:avLst/>
          </a:prstGeom>
          <a:solidFill>
            <a:schemeClr val="accent4">
              <a:lumMod val="75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Capturing pictures</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56" name="矩形 55"/>
          <p:cNvSpPr/>
          <p:nvPr/>
        </p:nvSpPr>
        <p:spPr bwMode="auto">
          <a:xfrm>
            <a:off x="12670487" y="8740351"/>
            <a:ext cx="4722130" cy="842211"/>
          </a:xfrm>
          <a:prstGeom prst="rect">
            <a:avLst/>
          </a:prstGeom>
          <a:solidFill>
            <a:schemeClr val="accent4">
              <a:lumMod val="75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Data storage</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57" name="矩形 56"/>
          <p:cNvSpPr/>
          <p:nvPr/>
        </p:nvSpPr>
        <p:spPr bwMode="auto">
          <a:xfrm>
            <a:off x="12654446" y="9676455"/>
            <a:ext cx="4722130" cy="842211"/>
          </a:xfrm>
          <a:prstGeom prst="rect">
            <a:avLst/>
          </a:prstGeom>
          <a:solidFill>
            <a:schemeClr val="accent4">
              <a:lumMod val="75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Clock Timer</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58" name="矩形 57"/>
          <p:cNvSpPr/>
          <p:nvPr/>
        </p:nvSpPr>
        <p:spPr bwMode="auto">
          <a:xfrm>
            <a:off x="12662468" y="10612559"/>
            <a:ext cx="4722130" cy="842211"/>
          </a:xfrm>
          <a:prstGeom prst="rect">
            <a:avLst/>
          </a:prstGeom>
          <a:solidFill>
            <a:schemeClr val="accent4">
              <a:lumMod val="75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Export data </a:t>
            </a:r>
            <a:r>
              <a:rPr lang="en-US" altLang="zh-TW" sz="3200" b="1" dirty="0" err="1" smtClean="0">
                <a:solidFill>
                  <a:srgbClr val="FFFFFF"/>
                </a:solidFill>
                <a:latin typeface="微軟正黑體" pitchFamily="34" charset="-120"/>
                <a:ea typeface="微軟正黑體" pitchFamily="34" charset="-120"/>
                <a:sym typeface="Gill Sans" charset="0"/>
              </a:rPr>
              <a:t>WiFi</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59" name="矩形 58"/>
          <p:cNvSpPr/>
          <p:nvPr/>
        </p:nvSpPr>
        <p:spPr bwMode="auto">
          <a:xfrm>
            <a:off x="12654446" y="5868011"/>
            <a:ext cx="4722130" cy="866283"/>
          </a:xfrm>
          <a:prstGeom prst="rect">
            <a:avLst/>
          </a:prstGeom>
          <a:noFill/>
          <a:ln>
            <a:solidFill>
              <a:schemeClr val="bg1">
                <a:lumMod val="50000"/>
              </a:schemeClr>
            </a:solidFill>
          </a:ln>
          <a:effectLst/>
          <a:extLst/>
        </p:spPr>
        <p:txBody>
          <a:bodyPr lIns="0" tIns="0" rIns="0" bIns="0" rtlCol="0" anchor="ctr"/>
          <a:lstStyle/>
          <a:p>
            <a:r>
              <a:rPr lang="en-US" altLang="zh-TW" sz="2800" b="1"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Website cloud dashboard</a:t>
            </a:r>
            <a:endParaRPr lang="zh-TW" altLang="en-US" sz="2800" b="1" dirty="0">
              <a:solidFill>
                <a:srgbClr val="FFFFFF"/>
              </a:solidFill>
              <a:effectLst>
                <a:outerShdw blurRad="38100" dist="38100" dir="2700000" algn="tl">
                  <a:srgbClr val="000000"/>
                </a:outerShdw>
              </a:effectLst>
              <a:latin typeface="Gill Sans" charset="0"/>
              <a:sym typeface="Gill Sans" charset="0"/>
            </a:endParaRPr>
          </a:p>
        </p:txBody>
      </p:sp>
      <p:sp>
        <p:nvSpPr>
          <p:cNvPr id="60" name="文字方塊 59"/>
          <p:cNvSpPr txBox="1"/>
          <p:nvPr/>
        </p:nvSpPr>
        <p:spPr>
          <a:xfrm>
            <a:off x="12620628" y="4357670"/>
            <a:ext cx="5256584" cy="1077218"/>
          </a:xfrm>
          <a:prstGeom prst="rect">
            <a:avLst/>
          </a:prstGeom>
          <a:noFill/>
        </p:spPr>
        <p:txBody>
          <a:bodyPr wrap="square" rtlCol="0">
            <a:spAutoFit/>
          </a:bodyPr>
          <a:lstStyle/>
          <a:p>
            <a:pPr algn="l"/>
            <a:r>
              <a:rPr lang="en-US" altLang="zh-TW" sz="3200" b="1" u="sng" dirty="0" smtClean="0">
                <a:solidFill>
                  <a:srgbClr val="C00000"/>
                </a:solidFill>
                <a:latin typeface="微軟正黑體" pitchFamily="34" charset="-120"/>
                <a:ea typeface="微軟正黑體" pitchFamily="34" charset="-120"/>
                <a:cs typeface="Lato Light" panose="020F0302020204030203" pitchFamily="34" charset="0"/>
                <a:sym typeface="Gill Sans" charset="0"/>
              </a:rPr>
              <a:t>New modules for</a:t>
            </a:r>
          </a:p>
          <a:p>
            <a:pPr algn="l"/>
            <a:r>
              <a:rPr lang="en-US" altLang="zh-TW" sz="3200" b="1" u="sng" dirty="0" smtClean="0">
                <a:solidFill>
                  <a:srgbClr val="C00000"/>
                </a:solidFill>
                <a:latin typeface="微軟正黑體" pitchFamily="34" charset="-120"/>
                <a:ea typeface="微軟正黑體" pitchFamily="34" charset="-120"/>
                <a:cs typeface="Lato Light" panose="020F0302020204030203" pitchFamily="34" charset="0"/>
                <a:sym typeface="Gill Sans" charset="0"/>
              </a:rPr>
              <a:t>Machine Learning</a:t>
            </a:r>
            <a:endParaRPr lang="zh-TW" altLang="en-US" sz="3200" b="1" u="sng" dirty="0" smtClean="0">
              <a:solidFill>
                <a:srgbClr val="C00000"/>
              </a:solidFill>
              <a:latin typeface="微軟正黑體" pitchFamily="34" charset="-120"/>
              <a:ea typeface="微軟正黑體" pitchFamily="34" charset="-120"/>
              <a:cs typeface="Lato Light" panose="020F0302020204030203" pitchFamily="34" charset="0"/>
              <a:sym typeface="Gill Sans" charset="0"/>
            </a:endParaRPr>
          </a:p>
        </p:txBody>
      </p:sp>
      <p:sp>
        <p:nvSpPr>
          <p:cNvPr id="61" name="矩形 60"/>
          <p:cNvSpPr/>
          <p:nvPr/>
        </p:nvSpPr>
        <p:spPr bwMode="auto">
          <a:xfrm>
            <a:off x="12676364" y="11560405"/>
            <a:ext cx="4722130" cy="842211"/>
          </a:xfrm>
          <a:prstGeom prst="rect">
            <a:avLst/>
          </a:prstGeom>
          <a:solidFill>
            <a:schemeClr val="accent4">
              <a:lumMod val="75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Battery &amp; Power</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62" name="圓角矩形 61"/>
          <p:cNvSpPr/>
          <p:nvPr/>
        </p:nvSpPr>
        <p:spPr bwMode="auto">
          <a:xfrm>
            <a:off x="17938163" y="5857868"/>
            <a:ext cx="4898099" cy="2974434"/>
          </a:xfrm>
          <a:prstGeom prst="roundRect">
            <a:avLst/>
          </a:prstGeom>
          <a:solidFill>
            <a:schemeClr val="accent6">
              <a:lumMod val="60000"/>
              <a:lumOff val="40000"/>
              <a:alpha val="71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63" name="矩形 62"/>
          <p:cNvSpPr/>
          <p:nvPr/>
        </p:nvSpPr>
        <p:spPr>
          <a:xfrm>
            <a:off x="18152477" y="6215058"/>
            <a:ext cx="4570631" cy="2308324"/>
          </a:xfrm>
          <a:prstGeom prst="rect">
            <a:avLst/>
          </a:prstGeom>
        </p:spPr>
        <p:txBody>
          <a:bodyPr wrap="square">
            <a:spAutoFit/>
          </a:bodyPr>
          <a:lstStyle/>
          <a:p>
            <a:pPr algn="l"/>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IOT</a:t>
            </a:r>
            <a:r>
              <a:rPr lang="zh-TW" altLang="en-US"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Board</a:t>
            </a: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ESP32+CAM</a:t>
            </a: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Monitoring on website</a:t>
            </a: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SD</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 </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card storage</a:t>
            </a: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Battery &amp; power module</a:t>
            </a:r>
          </a:p>
        </p:txBody>
      </p:sp>
      <p:grpSp>
        <p:nvGrpSpPr>
          <p:cNvPr id="64" name="群組 42"/>
          <p:cNvGrpSpPr/>
          <p:nvPr/>
        </p:nvGrpSpPr>
        <p:grpSpPr>
          <a:xfrm>
            <a:off x="7295456" y="3286100"/>
            <a:ext cx="5616624" cy="9875037"/>
            <a:chOff x="14478365" y="1857622"/>
            <a:chExt cx="5616624" cy="9875037"/>
          </a:xfrm>
        </p:grpSpPr>
        <p:sp>
          <p:nvSpPr>
            <p:cNvPr id="65" name="矩形 64"/>
            <p:cNvSpPr/>
            <p:nvPr/>
          </p:nvSpPr>
          <p:spPr bwMode="auto">
            <a:xfrm>
              <a:off x="14630400" y="5417840"/>
              <a:ext cx="4283242" cy="842211"/>
            </a:xfrm>
            <a:prstGeom prst="rect">
              <a:avLst/>
            </a:prstGeom>
            <a:solidFill>
              <a:schemeClr val="accent4">
                <a:lumMod val="75000"/>
                <a:alpha val="68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Fan</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66" name="矩形 65"/>
            <p:cNvSpPr/>
            <p:nvPr/>
          </p:nvSpPr>
          <p:spPr bwMode="auto">
            <a:xfrm>
              <a:off x="14638422" y="6349588"/>
              <a:ext cx="4283242" cy="842211"/>
            </a:xfrm>
            <a:prstGeom prst="rect">
              <a:avLst/>
            </a:prstGeom>
            <a:solidFill>
              <a:schemeClr val="accent4">
                <a:lumMod val="75000"/>
                <a:alpha val="68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Water pump</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67" name="矩形 66"/>
            <p:cNvSpPr/>
            <p:nvPr/>
          </p:nvSpPr>
          <p:spPr bwMode="auto">
            <a:xfrm>
              <a:off x="14638422" y="7239925"/>
              <a:ext cx="4283242" cy="842211"/>
            </a:xfrm>
            <a:prstGeom prst="rect">
              <a:avLst/>
            </a:prstGeom>
            <a:solidFill>
              <a:schemeClr val="accent4">
                <a:lumMod val="75000"/>
                <a:alpha val="68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Planting light</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68" name="矩形 67"/>
            <p:cNvSpPr/>
            <p:nvPr/>
          </p:nvSpPr>
          <p:spPr bwMode="auto">
            <a:xfrm>
              <a:off x="14638422" y="8176909"/>
              <a:ext cx="4283242" cy="842211"/>
            </a:xfrm>
            <a:prstGeom prst="rect">
              <a:avLst/>
            </a:prstGeom>
            <a:solidFill>
              <a:schemeClr val="accent4">
                <a:lumMod val="75000"/>
                <a:alpha val="68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Temp/Humid Read</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69" name="矩形 68"/>
            <p:cNvSpPr/>
            <p:nvPr/>
          </p:nvSpPr>
          <p:spPr bwMode="auto">
            <a:xfrm>
              <a:off x="14622381" y="9075262"/>
              <a:ext cx="4283242" cy="842211"/>
            </a:xfrm>
            <a:prstGeom prst="rect">
              <a:avLst/>
            </a:prstGeom>
            <a:solidFill>
              <a:schemeClr val="accent4">
                <a:lumMod val="75000"/>
                <a:alpha val="68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Soil Humid Read</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70" name="矩形 69"/>
            <p:cNvSpPr/>
            <p:nvPr/>
          </p:nvSpPr>
          <p:spPr bwMode="auto">
            <a:xfrm>
              <a:off x="14638422" y="9997684"/>
              <a:ext cx="4283242" cy="842211"/>
            </a:xfrm>
            <a:prstGeom prst="rect">
              <a:avLst/>
            </a:prstGeom>
            <a:solidFill>
              <a:schemeClr val="accent4">
                <a:lumMod val="75000"/>
                <a:alpha val="68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Light Sensing</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71" name="矩形 70"/>
            <p:cNvSpPr/>
            <p:nvPr/>
          </p:nvSpPr>
          <p:spPr bwMode="auto">
            <a:xfrm>
              <a:off x="14622381" y="10890448"/>
              <a:ext cx="4283242" cy="842211"/>
            </a:xfrm>
            <a:prstGeom prst="rect">
              <a:avLst/>
            </a:prstGeom>
            <a:solidFill>
              <a:schemeClr val="accent4">
                <a:lumMod val="75000"/>
                <a:alpha val="68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Rain Drop Sensing</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72" name="矩形 71"/>
            <p:cNvSpPr/>
            <p:nvPr/>
          </p:nvSpPr>
          <p:spPr bwMode="auto">
            <a:xfrm>
              <a:off x="14630403" y="3589227"/>
              <a:ext cx="4283242" cy="842211"/>
            </a:xfrm>
            <a:prstGeom prst="rect">
              <a:avLst/>
            </a:prstGeom>
            <a:solidFill>
              <a:schemeClr val="accent4">
                <a:lumMod val="75000"/>
                <a:alpha val="68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RGB Indicator</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73" name="矩形 72"/>
            <p:cNvSpPr/>
            <p:nvPr/>
          </p:nvSpPr>
          <p:spPr bwMode="auto">
            <a:xfrm>
              <a:off x="14630403" y="4503621"/>
              <a:ext cx="4283242" cy="842211"/>
            </a:xfrm>
            <a:prstGeom prst="rect">
              <a:avLst/>
            </a:prstGeom>
            <a:solidFill>
              <a:schemeClr val="accent4">
                <a:lumMod val="75000"/>
                <a:alpha val="68000"/>
              </a:schemeClr>
            </a:solidFill>
            <a:ln>
              <a:noFill/>
            </a:ln>
            <a:effectLst/>
            <a:extLst/>
          </p:spPr>
          <p:txBody>
            <a:bodyPr lIns="0" tIns="0" rIns="0" bIns="0" rtlCol="0" anchor="ctr"/>
            <a:lstStyle/>
            <a:p>
              <a:r>
                <a:rPr lang="en-US" altLang="zh-TW" sz="3200" b="1" dirty="0" smtClean="0">
                  <a:solidFill>
                    <a:srgbClr val="FFFFFF"/>
                  </a:solidFill>
                  <a:latin typeface="微軟正黑體" pitchFamily="34" charset="-120"/>
                  <a:ea typeface="微軟正黑體" pitchFamily="34" charset="-120"/>
                  <a:sym typeface="Gill Sans" charset="0"/>
                </a:rPr>
                <a:t>Buzzer</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74" name="文字方塊 73"/>
            <p:cNvSpPr txBox="1"/>
            <p:nvPr/>
          </p:nvSpPr>
          <p:spPr>
            <a:xfrm>
              <a:off x="14478365" y="2981250"/>
              <a:ext cx="5616624" cy="523220"/>
            </a:xfrm>
            <a:prstGeom prst="rect">
              <a:avLst/>
            </a:prstGeom>
            <a:noFill/>
          </p:spPr>
          <p:txBody>
            <a:bodyPr wrap="square" rtlCol="0">
              <a:spAutoFit/>
            </a:bodyPr>
            <a:lstStyle/>
            <a:p>
              <a:pPr algn="l"/>
              <a:r>
                <a:rPr lang="en-US" altLang="zh-TW" sz="2800" b="1" u="sng" dirty="0" smtClean="0">
                  <a:latin typeface="微軟正黑體" pitchFamily="34" charset="-120"/>
                  <a:ea typeface="微軟正黑體" pitchFamily="34" charset="-120"/>
                  <a:cs typeface="Lato Light" panose="020F0302020204030203" pitchFamily="34" charset="0"/>
                  <a:sym typeface="Gill Sans" charset="0"/>
                </a:rPr>
                <a:t>Basic Modules on Software </a:t>
              </a:r>
              <a:endParaRPr lang="zh-TW" altLang="en-US" sz="2800" b="1" u="sng" dirty="0" smtClean="0">
                <a:latin typeface="微軟正黑體" pitchFamily="34" charset="-120"/>
                <a:ea typeface="微軟正黑體" pitchFamily="34" charset="-120"/>
                <a:cs typeface="Lato Light" panose="020F0302020204030203" pitchFamily="34" charset="0"/>
                <a:sym typeface="Gill Sans" charset="0"/>
              </a:endParaRPr>
            </a:p>
          </p:txBody>
        </p:sp>
        <p:sp>
          <p:nvSpPr>
            <p:cNvPr id="75" name="L-圖案 74"/>
            <p:cNvSpPr/>
            <p:nvPr/>
          </p:nvSpPr>
          <p:spPr bwMode="auto">
            <a:xfrm rot="17913096">
              <a:off x="14635398" y="2000498"/>
              <a:ext cx="785818" cy="500066"/>
            </a:xfrm>
            <a:prstGeom prst="corner">
              <a:avLst/>
            </a:prstGeom>
            <a:solidFill>
              <a:srgbClr val="00B050"/>
            </a:solidFill>
            <a:ln>
              <a:noFill/>
            </a:ln>
            <a:effectLst/>
            <a:extLst/>
          </p:spPr>
          <p:txBody>
            <a:bodyPr lIns="0" tIns="0" rIns="0" bIns="0" rtlCol="0" anchor="ctr"/>
            <a:lstStyle/>
            <a:p>
              <a:endParaRPr lang="zh-TW" altLang="en-US" sz="3200">
                <a:solidFill>
                  <a:srgbClr val="FFFFFF"/>
                </a:solidFill>
                <a:effectLst>
                  <a:outerShdw blurRad="38100" dist="38100" dir="2700000" algn="tl">
                    <a:srgbClr val="000000"/>
                  </a:outerShdw>
                </a:effectLst>
              </a:endParaRPr>
            </a:p>
          </p:txBody>
        </p:sp>
      </p:grpSp>
      <p:sp>
        <p:nvSpPr>
          <p:cNvPr id="77" name="矩形 76"/>
          <p:cNvSpPr/>
          <p:nvPr/>
        </p:nvSpPr>
        <p:spPr>
          <a:xfrm>
            <a:off x="17867276" y="9144016"/>
            <a:ext cx="6183432" cy="3662541"/>
          </a:xfrm>
          <a:prstGeom prst="rect">
            <a:avLst/>
          </a:prstGeom>
        </p:spPr>
        <p:txBody>
          <a:bodyPr wrap="square">
            <a:spAutoFit/>
          </a:bodyPr>
          <a:lstStyle/>
          <a:p>
            <a:pPr marL="528638" indent="-528638" algn="l">
              <a:buFont typeface="Wingdings" pitchFamily="2" charset="2"/>
              <a:buChar char="ü"/>
            </a:pPr>
            <a:r>
              <a:rPr lang="en-US" altLang="zh-TW" sz="2800" dirty="0" smtClean="0">
                <a:latin typeface="微軟正黑體" pitchFamily="34" charset="-120"/>
                <a:ea typeface="微軟正黑體" pitchFamily="34" charset="-120"/>
              </a:rPr>
              <a:t>Image Recognitions</a:t>
            </a:r>
            <a:r>
              <a:rPr lang="zh-TW" altLang="en-US" sz="2800" dirty="0" smtClean="0">
                <a:latin typeface="微軟正黑體" pitchFamily="34" charset="-120"/>
                <a:ea typeface="微軟正黑體" pitchFamily="34" charset="-120"/>
              </a:rPr>
              <a:t> </a:t>
            </a:r>
            <a:r>
              <a:rPr lang="en-US" altLang="zh-TW" sz="2800" dirty="0" smtClean="0">
                <a:latin typeface="微軟正黑體" pitchFamily="34" charset="-120"/>
                <a:ea typeface="微軟正黑體" pitchFamily="34" charset="-120"/>
              </a:rPr>
              <a:t>with ESP32</a:t>
            </a:r>
            <a:endParaRPr lang="zh-TW" altLang="en-US" sz="2800" dirty="0" smtClean="0">
              <a:solidFill>
                <a:srgbClr val="3A3A3A"/>
              </a:solidFill>
              <a:latin typeface="微軟正黑體" pitchFamily="34" charset="-120"/>
              <a:ea typeface="微軟正黑體" pitchFamily="34" charset="-120"/>
            </a:endParaRPr>
          </a:p>
          <a:p>
            <a:pPr marL="990600" indent="-361950" algn="l">
              <a:buFont typeface="Arial"/>
              <a:buChar char="•"/>
            </a:pPr>
            <a:r>
              <a:rPr lang="en-US" altLang="zh-TW" sz="2800" dirty="0" smtClean="0">
                <a:solidFill>
                  <a:srgbClr val="3A3A3A"/>
                </a:solidFill>
                <a:latin typeface="微軟正黑體" pitchFamily="34" charset="-120"/>
                <a:ea typeface="微軟正黑體" pitchFamily="34" charset="-120"/>
              </a:rPr>
              <a:t>Video </a:t>
            </a:r>
            <a:r>
              <a:rPr lang="en-US" altLang="zh-TW" sz="2800" dirty="0">
                <a:solidFill>
                  <a:srgbClr val="3A3A3A"/>
                </a:solidFill>
                <a:latin typeface="微軟正黑體" pitchFamily="34" charset="-120"/>
                <a:ea typeface="微軟正黑體" pitchFamily="34" charset="-120"/>
              </a:rPr>
              <a:t>streaming</a:t>
            </a:r>
          </a:p>
          <a:p>
            <a:pPr marL="990600" indent="-361950" algn="l">
              <a:buFont typeface="Arial"/>
              <a:buChar char="•"/>
            </a:pPr>
            <a:r>
              <a:rPr lang="en-US" altLang="zh-TW" sz="2800" dirty="0" smtClean="0">
                <a:solidFill>
                  <a:srgbClr val="3A3A3A"/>
                </a:solidFill>
                <a:latin typeface="微軟正黑體" pitchFamily="34" charset="-120"/>
                <a:ea typeface="微軟正黑體" pitchFamily="34" charset="-120"/>
              </a:rPr>
              <a:t>Picture recognition</a:t>
            </a:r>
            <a:endParaRPr lang="en-US" altLang="zh-TW" sz="2800" dirty="0">
              <a:solidFill>
                <a:srgbClr val="3A3A3A"/>
              </a:solidFill>
              <a:latin typeface="微軟正黑體" pitchFamily="34" charset="-120"/>
              <a:ea typeface="微軟正黑體" pitchFamily="34" charset="-120"/>
            </a:endParaRPr>
          </a:p>
          <a:p>
            <a:pPr marL="990600" indent="-361950" algn="l">
              <a:buFont typeface="Arial"/>
              <a:buChar char="•"/>
            </a:pPr>
            <a:r>
              <a:rPr lang="en-US" altLang="zh-TW" sz="2800" dirty="0" smtClean="0">
                <a:solidFill>
                  <a:srgbClr val="3A3A3A"/>
                </a:solidFill>
                <a:latin typeface="微軟正黑體" pitchFamily="34" charset="-120"/>
                <a:ea typeface="微軟正黑體" pitchFamily="34" charset="-120"/>
              </a:rPr>
              <a:t>Color recognition</a:t>
            </a:r>
            <a:endParaRPr lang="en-US" altLang="zh-TW" sz="2800" dirty="0">
              <a:solidFill>
                <a:srgbClr val="3A3A3A"/>
              </a:solidFill>
              <a:latin typeface="微軟正黑體" pitchFamily="34" charset="-120"/>
              <a:ea typeface="微軟正黑體" pitchFamily="34" charset="-120"/>
            </a:endParaRPr>
          </a:p>
          <a:p>
            <a:pPr marL="990600" indent="-361950" algn="l">
              <a:buFont typeface="Arial"/>
              <a:buChar char="•"/>
            </a:pPr>
            <a:r>
              <a:rPr lang="en-US" altLang="zh-TW" sz="2800" dirty="0" smtClean="0">
                <a:solidFill>
                  <a:srgbClr val="3A3A3A"/>
                </a:solidFill>
                <a:latin typeface="微軟正黑體" pitchFamily="34" charset="-120"/>
                <a:ea typeface="微軟正黑體" pitchFamily="34" charset="-120"/>
              </a:rPr>
              <a:t>Support C </a:t>
            </a:r>
            <a:r>
              <a:rPr lang="en-US" altLang="zh-TW" sz="2800" dirty="0">
                <a:solidFill>
                  <a:srgbClr val="3A3A3A"/>
                </a:solidFill>
                <a:latin typeface="微軟正黑體" pitchFamily="34" charset="-120"/>
                <a:ea typeface="微軟正黑體" pitchFamily="34" charset="-120"/>
              </a:rPr>
              <a:t>/ C </a:t>
            </a:r>
            <a:r>
              <a:rPr lang="en-US" altLang="zh-TW" sz="2800" dirty="0" smtClean="0">
                <a:solidFill>
                  <a:srgbClr val="3A3A3A"/>
                </a:solidFill>
                <a:latin typeface="微軟正黑體" pitchFamily="34" charset="-120"/>
                <a:ea typeface="微軟正黑體" pitchFamily="34" charset="-120"/>
              </a:rPr>
              <a:t>++</a:t>
            </a:r>
            <a:r>
              <a:rPr lang="zh-TW" altLang="en-US" sz="2800" dirty="0" smtClean="0">
                <a:solidFill>
                  <a:srgbClr val="3A3A3A"/>
                </a:solidFill>
                <a:latin typeface="微軟正黑體" pitchFamily="34" charset="-120"/>
                <a:ea typeface="微軟正黑體" pitchFamily="34" charset="-120"/>
              </a:rPr>
              <a:t> </a:t>
            </a:r>
            <a:r>
              <a:rPr lang="en-US" altLang="zh-TW" sz="2800" dirty="0" smtClean="0">
                <a:solidFill>
                  <a:srgbClr val="3A3A3A"/>
                </a:solidFill>
                <a:latin typeface="微軟正黑體" pitchFamily="34" charset="-120"/>
                <a:ea typeface="微軟正黑體" pitchFamily="34" charset="-120"/>
              </a:rPr>
              <a:t>&amp; Python</a:t>
            </a:r>
            <a:endParaRPr lang="en-US" altLang="zh-TW" sz="2800" dirty="0">
              <a:solidFill>
                <a:srgbClr val="3A3A3A"/>
              </a:solidFill>
              <a:latin typeface="微軟正黑體" pitchFamily="34" charset="-120"/>
              <a:ea typeface="微軟正黑體" pitchFamily="34" charset="-120"/>
            </a:endParaRPr>
          </a:p>
          <a:p>
            <a:pPr marL="990600" indent="-361950" algn="l">
              <a:buFont typeface="Arial"/>
              <a:buChar char="•"/>
            </a:pPr>
            <a:r>
              <a:rPr lang="en-US" altLang="zh-TW" sz="2800" dirty="0">
                <a:solidFill>
                  <a:srgbClr val="3A3A3A"/>
                </a:solidFill>
                <a:latin typeface="微軟正黑體" pitchFamily="34" charset="-120"/>
                <a:ea typeface="微軟正黑體" pitchFamily="34" charset="-120"/>
              </a:rPr>
              <a:t>UART interface</a:t>
            </a:r>
            <a:endParaRPr lang="zh-TW" altLang="en-US" sz="2800" dirty="0">
              <a:solidFill>
                <a:srgbClr val="3A3A3A"/>
              </a:solidFill>
              <a:latin typeface="微軟正黑體" pitchFamily="34" charset="-120"/>
              <a:ea typeface="微軟正黑體" pitchFamily="34" charset="-120"/>
            </a:endParaRPr>
          </a:p>
          <a:p>
            <a:pPr marL="990600" indent="-361950" algn="l">
              <a:buFont typeface="Arial"/>
              <a:buChar char="•"/>
            </a:pPr>
            <a:endParaRPr lang="zh-TW" altLang="en-US" sz="2800" dirty="0">
              <a:solidFill>
                <a:srgbClr val="3A3A3A"/>
              </a:solidFill>
              <a:latin typeface="微軟正黑體" pitchFamily="34" charset="-120"/>
              <a:ea typeface="微軟正黑體" pitchFamily="34" charset="-120"/>
            </a:endParaRPr>
          </a:p>
          <a:p>
            <a:pPr marL="528638" indent="-528638" algn="l">
              <a:buFont typeface="Wingdings" pitchFamily="2" charset="2"/>
              <a:buChar char="ü"/>
            </a:pPr>
            <a:endParaRPr lang="en-US" altLang="zh-TW" sz="2800" dirty="0">
              <a:latin typeface="微軟正黑體" pitchFamily="34" charset="-120"/>
              <a:ea typeface="微軟正黑體" pitchFamily="34" charset="-120"/>
            </a:endParaRPr>
          </a:p>
        </p:txBody>
      </p:sp>
      <p:pic>
        <p:nvPicPr>
          <p:cNvPr id="78"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8049916" y="2643158"/>
            <a:ext cx="3870761" cy="27437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530" name="Picture 2"/>
          <p:cNvPicPr>
            <a:picLocks noChangeAspect="1" noChangeArrowheads="1"/>
          </p:cNvPicPr>
          <p:nvPr/>
        </p:nvPicPr>
        <p:blipFill>
          <a:blip r:embed="rId2"/>
          <a:srcRect/>
          <a:stretch>
            <a:fillRect/>
          </a:stretch>
        </p:blipFill>
        <p:spPr bwMode="auto">
          <a:xfrm>
            <a:off x="476168" y="3500414"/>
            <a:ext cx="17984517" cy="9501254"/>
          </a:xfrm>
          <a:prstGeom prst="rect">
            <a:avLst/>
          </a:prstGeom>
          <a:noFill/>
          <a:ln w="9525">
            <a:noFill/>
            <a:miter lim="800000"/>
            <a:headEnd/>
            <a:tailEnd/>
          </a:ln>
          <a:effectLst/>
        </p:spPr>
      </p:pic>
      <p:sp>
        <p:nvSpPr>
          <p:cNvPr id="4"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5"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en-US" altLang="zh-TW" sz="6600" b="1" spc="420" dirty="0" smtClean="0">
                <a:solidFill>
                  <a:srgbClr val="FFFFFF"/>
                </a:solidFill>
                <a:latin typeface="Microsoft JhengHei" pitchFamily="34" charset="-120"/>
                <a:ea typeface="Microsoft JhengHei" pitchFamily="34" charset="-120"/>
              </a:rPr>
              <a:t>Interface</a:t>
            </a:r>
            <a:endParaRPr lang="en-US" altLang="zh-CN" sz="6600" b="1" spc="420" dirty="0">
              <a:solidFill>
                <a:srgbClr val="FFFFFF"/>
              </a:solidFill>
              <a:latin typeface="Microsoft JhengHei" pitchFamily="34" charset="-120"/>
              <a:ea typeface="Microsoft JhengHei" pitchFamily="34" charset="-120"/>
            </a:endParaRPr>
          </a:p>
        </p:txBody>
      </p:sp>
      <p:sp>
        <p:nvSpPr>
          <p:cNvPr id="6" name="TextBox 42"/>
          <p:cNvSpPr txBox="1"/>
          <p:nvPr/>
        </p:nvSpPr>
        <p:spPr>
          <a:xfrm>
            <a:off x="5904852" y="951516"/>
            <a:ext cx="17747628" cy="1107996"/>
          </a:xfrm>
          <a:prstGeom prst="rect">
            <a:avLst/>
          </a:prstGeom>
          <a:noFill/>
        </p:spPr>
        <p:txBody>
          <a:bodyPr wrap="square" lIns="0" tIns="0" rIns="0" bIns="0" rtlCol="0">
            <a:spAutoFit/>
          </a:bodyPr>
          <a:lstStyle/>
          <a:p>
            <a:pPr algn="l"/>
            <a:r>
              <a:rPr lang="en-US" altLang="zh-TW" sz="7200" b="1" dirty="0" smtClean="0">
                <a:solidFill>
                  <a:srgbClr val="4C4C4C"/>
                </a:solidFill>
                <a:latin typeface="+mn-lt"/>
                <a:ea typeface="Microsoft JhengHei"/>
              </a:rPr>
              <a:t>Software Design Interface</a:t>
            </a:r>
            <a:endParaRPr lang="zh-TW" altLang="en-US" sz="7200" b="1" dirty="0" smtClean="0">
              <a:solidFill>
                <a:srgbClr val="4C4C4C"/>
              </a:solidFill>
              <a:latin typeface="+mn-lt"/>
              <a:ea typeface="Microsoft JhengHei"/>
            </a:endParaRPr>
          </a:p>
        </p:txBody>
      </p:sp>
      <p:sp>
        <p:nvSpPr>
          <p:cNvPr id="7" name="右大括弧 6"/>
          <p:cNvSpPr/>
          <p:nvPr/>
        </p:nvSpPr>
        <p:spPr bwMode="auto">
          <a:xfrm>
            <a:off x="17907040" y="5072050"/>
            <a:ext cx="1357322" cy="7929618"/>
          </a:xfrm>
          <a:prstGeom prst="rightBrace">
            <a:avLst/>
          </a:prstGeom>
          <a:noFill/>
          <a:ln w="44450" cap="flat" cmpd="sng" algn="ctr">
            <a:solidFill>
              <a:srgbClr val="7030A0"/>
            </a:solidFill>
            <a:prstDash val="solid"/>
            <a:miter lim="0"/>
            <a:headEnd type="none" w="med" len="med"/>
            <a:tailEnd type="none"/>
          </a:ln>
          <a:effectLst/>
        </p:spPr>
        <p:txBody>
          <a:bodyPr rtlCol="0" anchor="ctr"/>
          <a:lstStyle/>
          <a:p>
            <a:pPr algn="ctr"/>
            <a:endParaRPr lang="zh-TW" altLang="en-US"/>
          </a:p>
        </p:txBody>
      </p:sp>
      <p:sp>
        <p:nvSpPr>
          <p:cNvPr id="8" name="文字方塊 7"/>
          <p:cNvSpPr txBox="1"/>
          <p:nvPr/>
        </p:nvSpPr>
        <p:spPr>
          <a:xfrm>
            <a:off x="19335800" y="8786826"/>
            <a:ext cx="4143404" cy="584775"/>
          </a:xfrm>
          <a:prstGeom prst="rect">
            <a:avLst/>
          </a:prstGeom>
          <a:noFill/>
        </p:spPr>
        <p:txBody>
          <a:bodyPr wrap="square" rtlCol="0">
            <a:spAutoFit/>
          </a:bodyPr>
          <a:lstStyle/>
          <a:p>
            <a:pPr algn="l"/>
            <a:r>
              <a:rPr lang="en-US" altLang="zh-TW"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rPr>
              <a:t>WORK FLOW</a:t>
            </a:r>
            <a:endParaRPr lang="zh-TW" altLang="en-US"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9" name="矩形 8"/>
          <p:cNvSpPr/>
          <p:nvPr/>
        </p:nvSpPr>
        <p:spPr bwMode="auto">
          <a:xfrm>
            <a:off x="1833490" y="3929042"/>
            <a:ext cx="8858312" cy="428628"/>
          </a:xfrm>
          <a:prstGeom prst="rect">
            <a:avLst/>
          </a:prstGeom>
          <a:noFill/>
          <a:ln w="44450" cap="flat" cmpd="sng" algn="ctr">
            <a:solidFill>
              <a:srgbClr val="7030A0"/>
            </a:solidFill>
            <a:prstDash val="solid"/>
            <a:miter lim="0"/>
            <a:headEnd type="none" w="med" len="med"/>
            <a:tailEnd type="none"/>
          </a:ln>
          <a:effectLst/>
          <a:extLst/>
        </p:spPr>
        <p:txBody>
          <a:bodyPr rtlCol="0" anchor="ctr"/>
          <a:lstStyle/>
          <a:p>
            <a:endParaRPr lang="zh-TW" altLang="en-US"/>
          </a:p>
        </p:txBody>
      </p:sp>
      <p:cxnSp>
        <p:nvCxnSpPr>
          <p:cNvPr id="11" name="直線接點 10"/>
          <p:cNvCxnSpPr>
            <a:stCxn id="9" idx="3"/>
          </p:cNvCxnSpPr>
          <p:nvPr/>
        </p:nvCxnSpPr>
        <p:spPr bwMode="auto">
          <a:xfrm>
            <a:off x="10691802" y="4143356"/>
            <a:ext cx="8286808" cy="1588"/>
          </a:xfrm>
          <a:prstGeom prst="line">
            <a:avLst/>
          </a:prstGeom>
          <a:noFill/>
          <a:ln w="44450" cap="flat" cmpd="sng" algn="ctr">
            <a:solidFill>
              <a:srgbClr val="7030A0"/>
            </a:solidFill>
            <a:prstDash val="solid"/>
            <a:miter lim="0"/>
            <a:headEnd type="none" w="med" len="med"/>
            <a:tailEnd type="none"/>
          </a:ln>
          <a:effectLst/>
        </p:spPr>
      </p:cxnSp>
      <p:sp>
        <p:nvSpPr>
          <p:cNvPr id="12" name="文字方塊 11"/>
          <p:cNvSpPr txBox="1"/>
          <p:nvPr/>
        </p:nvSpPr>
        <p:spPr>
          <a:xfrm>
            <a:off x="18978610" y="3844333"/>
            <a:ext cx="4143404" cy="584775"/>
          </a:xfrm>
          <a:prstGeom prst="rect">
            <a:avLst/>
          </a:prstGeom>
          <a:noFill/>
        </p:spPr>
        <p:txBody>
          <a:bodyPr wrap="square" rtlCol="0">
            <a:spAutoFit/>
          </a:bodyPr>
          <a:lstStyle/>
          <a:p>
            <a:pPr algn="l"/>
            <a:r>
              <a:rPr lang="en-US" altLang="zh-TW"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rPr>
              <a:t>ACTIONS SETTING</a:t>
            </a:r>
            <a:endParaRPr lang="zh-TW" altLang="en-US"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530" name="Picture 2"/>
          <p:cNvPicPr>
            <a:picLocks noChangeAspect="1" noChangeArrowheads="1"/>
          </p:cNvPicPr>
          <p:nvPr/>
        </p:nvPicPr>
        <p:blipFill>
          <a:blip r:embed="rId2"/>
          <a:srcRect b="90226"/>
          <a:stretch>
            <a:fillRect/>
          </a:stretch>
        </p:blipFill>
        <p:spPr bwMode="auto">
          <a:xfrm>
            <a:off x="476168" y="3500414"/>
            <a:ext cx="17984517" cy="928694"/>
          </a:xfrm>
          <a:prstGeom prst="rect">
            <a:avLst/>
          </a:prstGeom>
          <a:noFill/>
          <a:ln w="9525">
            <a:noFill/>
            <a:miter lim="800000"/>
            <a:headEnd/>
            <a:tailEnd/>
          </a:ln>
          <a:effectLst/>
        </p:spPr>
      </p:pic>
      <p:sp>
        <p:nvSpPr>
          <p:cNvPr id="4"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5"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en-US" altLang="zh-TW" sz="6600" b="1" spc="420" dirty="0" smtClean="0">
                <a:solidFill>
                  <a:srgbClr val="FFFFFF"/>
                </a:solidFill>
                <a:latin typeface="Microsoft JhengHei" pitchFamily="34" charset="-120"/>
                <a:ea typeface="Microsoft JhengHei" pitchFamily="34" charset="-120"/>
              </a:rPr>
              <a:t>Interface</a:t>
            </a:r>
            <a:endParaRPr lang="en-US" altLang="zh-CN" sz="6600" b="1" spc="420" dirty="0">
              <a:solidFill>
                <a:srgbClr val="FFFFFF"/>
              </a:solidFill>
              <a:latin typeface="Microsoft JhengHei" pitchFamily="34" charset="-120"/>
              <a:ea typeface="Microsoft JhengHei" pitchFamily="34" charset="-120"/>
            </a:endParaRPr>
          </a:p>
        </p:txBody>
      </p:sp>
      <p:sp>
        <p:nvSpPr>
          <p:cNvPr id="6" name="TextBox 42"/>
          <p:cNvSpPr txBox="1"/>
          <p:nvPr/>
        </p:nvSpPr>
        <p:spPr>
          <a:xfrm>
            <a:off x="5904852" y="951516"/>
            <a:ext cx="17747628" cy="1107996"/>
          </a:xfrm>
          <a:prstGeom prst="rect">
            <a:avLst/>
          </a:prstGeom>
          <a:noFill/>
        </p:spPr>
        <p:txBody>
          <a:bodyPr wrap="square" lIns="0" tIns="0" rIns="0" bIns="0" rtlCol="0">
            <a:spAutoFit/>
          </a:bodyPr>
          <a:lstStyle/>
          <a:p>
            <a:pPr algn="l"/>
            <a:r>
              <a:rPr lang="en-US" altLang="zh-TW" sz="7200" b="1" dirty="0" smtClean="0">
                <a:solidFill>
                  <a:srgbClr val="4C4C4C"/>
                </a:solidFill>
                <a:latin typeface="+mn-lt"/>
                <a:ea typeface="Microsoft JhengHei"/>
              </a:rPr>
              <a:t>Software Design Interface</a:t>
            </a:r>
            <a:endParaRPr lang="zh-TW" altLang="en-US" sz="7200" b="1" dirty="0" smtClean="0">
              <a:solidFill>
                <a:srgbClr val="4C4C4C"/>
              </a:solidFill>
              <a:latin typeface="+mn-lt"/>
              <a:ea typeface="Microsoft JhengHei"/>
            </a:endParaRPr>
          </a:p>
        </p:txBody>
      </p:sp>
      <p:sp>
        <p:nvSpPr>
          <p:cNvPr id="9" name="矩形 8"/>
          <p:cNvSpPr/>
          <p:nvPr/>
        </p:nvSpPr>
        <p:spPr bwMode="auto">
          <a:xfrm>
            <a:off x="1833490" y="3929042"/>
            <a:ext cx="8858312" cy="428628"/>
          </a:xfrm>
          <a:prstGeom prst="rect">
            <a:avLst/>
          </a:prstGeom>
          <a:noFill/>
          <a:ln w="44450" cap="flat" cmpd="sng" algn="ctr">
            <a:solidFill>
              <a:srgbClr val="7030A0"/>
            </a:solidFill>
            <a:prstDash val="solid"/>
            <a:miter lim="0"/>
            <a:headEnd type="none" w="med" len="med"/>
            <a:tailEnd type="none"/>
          </a:ln>
          <a:effectLst/>
          <a:extLst/>
        </p:spPr>
        <p:txBody>
          <a:bodyPr rtlCol="0" anchor="ctr"/>
          <a:lstStyle/>
          <a:p>
            <a:endParaRPr lang="zh-TW" altLang="en-US"/>
          </a:p>
        </p:txBody>
      </p:sp>
      <p:cxnSp>
        <p:nvCxnSpPr>
          <p:cNvPr id="11" name="直線接點 10"/>
          <p:cNvCxnSpPr>
            <a:stCxn id="9" idx="3"/>
          </p:cNvCxnSpPr>
          <p:nvPr/>
        </p:nvCxnSpPr>
        <p:spPr bwMode="auto">
          <a:xfrm>
            <a:off x="10691802" y="4143356"/>
            <a:ext cx="8286808" cy="1588"/>
          </a:xfrm>
          <a:prstGeom prst="line">
            <a:avLst/>
          </a:prstGeom>
          <a:noFill/>
          <a:ln w="44450" cap="flat" cmpd="sng" algn="ctr">
            <a:solidFill>
              <a:srgbClr val="7030A0"/>
            </a:solidFill>
            <a:prstDash val="solid"/>
            <a:miter lim="0"/>
            <a:headEnd type="none" w="med" len="med"/>
            <a:tailEnd type="none"/>
          </a:ln>
          <a:effectLst/>
        </p:spPr>
      </p:cxnSp>
      <p:sp>
        <p:nvSpPr>
          <p:cNvPr id="12" name="文字方塊 11"/>
          <p:cNvSpPr txBox="1"/>
          <p:nvPr/>
        </p:nvSpPr>
        <p:spPr>
          <a:xfrm>
            <a:off x="18978610" y="3844333"/>
            <a:ext cx="4143404" cy="584775"/>
          </a:xfrm>
          <a:prstGeom prst="rect">
            <a:avLst/>
          </a:prstGeom>
          <a:noFill/>
        </p:spPr>
        <p:txBody>
          <a:bodyPr wrap="square" rtlCol="0">
            <a:spAutoFit/>
          </a:bodyPr>
          <a:lstStyle/>
          <a:p>
            <a:pPr algn="l"/>
            <a:r>
              <a:rPr lang="en-US" altLang="zh-TW"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rPr>
              <a:t>ACTIONS SETTING</a:t>
            </a:r>
            <a:endParaRPr lang="zh-TW" altLang="en-US"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endParaRPr>
          </a:p>
        </p:txBody>
      </p:sp>
      <p:pic>
        <p:nvPicPr>
          <p:cNvPr id="407554" name="Picture 2"/>
          <p:cNvPicPr>
            <a:picLocks noChangeAspect="1" noChangeArrowheads="1"/>
          </p:cNvPicPr>
          <p:nvPr/>
        </p:nvPicPr>
        <p:blipFill>
          <a:blip r:embed="rId3"/>
          <a:srcRect/>
          <a:stretch>
            <a:fillRect/>
          </a:stretch>
        </p:blipFill>
        <p:spPr bwMode="auto">
          <a:xfrm>
            <a:off x="404731" y="4714860"/>
            <a:ext cx="6836527" cy="4438139"/>
          </a:xfrm>
          <a:prstGeom prst="rect">
            <a:avLst/>
          </a:prstGeom>
          <a:noFill/>
          <a:ln w="9525">
            <a:noFill/>
            <a:miter lim="800000"/>
            <a:headEnd/>
            <a:tailEnd/>
          </a:ln>
          <a:effectLst/>
        </p:spPr>
      </p:pic>
      <p:pic>
        <p:nvPicPr>
          <p:cNvPr id="407555" name="Picture 3"/>
          <p:cNvPicPr>
            <a:picLocks noChangeAspect="1" noChangeArrowheads="1"/>
          </p:cNvPicPr>
          <p:nvPr/>
        </p:nvPicPr>
        <p:blipFill>
          <a:blip r:embed="rId4"/>
          <a:srcRect/>
          <a:stretch>
            <a:fillRect/>
          </a:stretch>
        </p:blipFill>
        <p:spPr bwMode="auto">
          <a:xfrm>
            <a:off x="8120034" y="4686314"/>
            <a:ext cx="6563021" cy="3802385"/>
          </a:xfrm>
          <a:prstGeom prst="rect">
            <a:avLst/>
          </a:prstGeom>
          <a:noFill/>
          <a:ln w="9525">
            <a:noFill/>
            <a:miter lim="800000"/>
            <a:headEnd/>
            <a:tailEnd/>
          </a:ln>
          <a:effectLst/>
        </p:spPr>
      </p:pic>
      <p:pic>
        <p:nvPicPr>
          <p:cNvPr id="407556" name="Picture 4"/>
          <p:cNvPicPr>
            <a:picLocks noChangeAspect="1" noChangeArrowheads="1"/>
          </p:cNvPicPr>
          <p:nvPr/>
        </p:nvPicPr>
        <p:blipFill>
          <a:blip r:embed="rId5"/>
          <a:srcRect/>
          <a:stretch>
            <a:fillRect/>
          </a:stretch>
        </p:blipFill>
        <p:spPr bwMode="auto">
          <a:xfrm>
            <a:off x="15621024" y="4662506"/>
            <a:ext cx="7335651" cy="4410072"/>
          </a:xfrm>
          <a:prstGeom prst="rect">
            <a:avLst/>
          </a:prstGeom>
          <a:noFill/>
          <a:ln w="9525">
            <a:noFill/>
            <a:miter lim="800000"/>
            <a:headEnd/>
            <a:tailEnd/>
          </a:ln>
          <a:effectLst/>
        </p:spPr>
      </p:pic>
      <p:pic>
        <p:nvPicPr>
          <p:cNvPr id="407557" name="Picture 5"/>
          <p:cNvPicPr>
            <a:picLocks noChangeAspect="1" noChangeArrowheads="1"/>
          </p:cNvPicPr>
          <p:nvPr/>
        </p:nvPicPr>
        <p:blipFill>
          <a:blip r:embed="rId6"/>
          <a:srcRect/>
          <a:stretch>
            <a:fillRect/>
          </a:stretch>
        </p:blipFill>
        <p:spPr bwMode="auto">
          <a:xfrm>
            <a:off x="685757" y="9358330"/>
            <a:ext cx="7577153" cy="3781847"/>
          </a:xfrm>
          <a:prstGeom prst="rect">
            <a:avLst/>
          </a:prstGeom>
          <a:noFill/>
          <a:ln w="9525">
            <a:noFill/>
            <a:miter lim="800000"/>
            <a:headEnd/>
            <a:tailEnd/>
          </a:ln>
          <a:effectLst/>
        </p:spPr>
      </p:pic>
      <p:pic>
        <p:nvPicPr>
          <p:cNvPr id="407558" name="Picture 6"/>
          <p:cNvPicPr>
            <a:picLocks noChangeAspect="1" noChangeArrowheads="1"/>
          </p:cNvPicPr>
          <p:nvPr/>
        </p:nvPicPr>
        <p:blipFill>
          <a:blip r:embed="rId7"/>
          <a:srcRect/>
          <a:stretch>
            <a:fillRect/>
          </a:stretch>
        </p:blipFill>
        <p:spPr bwMode="auto">
          <a:xfrm>
            <a:off x="12334876" y="9234488"/>
            <a:ext cx="5763917" cy="4124370"/>
          </a:xfrm>
          <a:prstGeom prst="rect">
            <a:avLst/>
          </a:prstGeom>
          <a:noFill/>
          <a:ln w="9525">
            <a:noFill/>
            <a:miter lim="800000"/>
            <a:headEnd/>
            <a:tailEnd/>
          </a:ln>
          <a:effectLst/>
        </p:spPr>
      </p:pic>
      <p:sp>
        <p:nvSpPr>
          <p:cNvPr id="16" name="文字方塊 15"/>
          <p:cNvSpPr txBox="1"/>
          <p:nvPr/>
        </p:nvSpPr>
        <p:spPr>
          <a:xfrm>
            <a:off x="833358" y="8572512"/>
            <a:ext cx="4143404" cy="584775"/>
          </a:xfrm>
          <a:prstGeom prst="rect">
            <a:avLst/>
          </a:prstGeom>
          <a:noFill/>
        </p:spPr>
        <p:txBody>
          <a:bodyPr wrap="square" rtlCol="0">
            <a:spAutoFit/>
          </a:bodyPr>
          <a:lstStyle/>
          <a:p>
            <a:pPr algn="l"/>
            <a:r>
              <a:rPr lang="en-US" altLang="zh-TW"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rPr>
              <a:t>Sensor Testing</a:t>
            </a:r>
            <a:endParaRPr lang="zh-TW" altLang="en-US"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17" name="文字方塊 16"/>
          <p:cNvSpPr txBox="1"/>
          <p:nvPr/>
        </p:nvSpPr>
        <p:spPr>
          <a:xfrm>
            <a:off x="8405786" y="8487803"/>
            <a:ext cx="4143404" cy="584775"/>
          </a:xfrm>
          <a:prstGeom prst="rect">
            <a:avLst/>
          </a:prstGeom>
          <a:noFill/>
        </p:spPr>
        <p:txBody>
          <a:bodyPr wrap="square" rtlCol="0">
            <a:spAutoFit/>
          </a:bodyPr>
          <a:lstStyle/>
          <a:p>
            <a:pPr algn="l"/>
            <a:r>
              <a:rPr lang="en-US" altLang="zh-TW"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rPr>
              <a:t>Bluetooth Read</a:t>
            </a:r>
            <a:endParaRPr lang="zh-TW" altLang="en-US"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18" name="文字方塊 17"/>
          <p:cNvSpPr txBox="1"/>
          <p:nvPr/>
        </p:nvSpPr>
        <p:spPr>
          <a:xfrm>
            <a:off x="16835470" y="8501074"/>
            <a:ext cx="4143404" cy="584775"/>
          </a:xfrm>
          <a:prstGeom prst="rect">
            <a:avLst/>
          </a:prstGeom>
          <a:noFill/>
        </p:spPr>
        <p:txBody>
          <a:bodyPr wrap="square" rtlCol="0">
            <a:spAutoFit/>
          </a:bodyPr>
          <a:lstStyle/>
          <a:p>
            <a:pPr algn="l"/>
            <a:r>
              <a:rPr lang="en-US" altLang="zh-TW"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rPr>
              <a:t>LED reactions</a:t>
            </a:r>
            <a:endParaRPr lang="zh-TW" altLang="en-US"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19" name="文字方塊 18"/>
          <p:cNvSpPr txBox="1"/>
          <p:nvPr/>
        </p:nvSpPr>
        <p:spPr>
          <a:xfrm>
            <a:off x="18264230" y="11572908"/>
            <a:ext cx="4143404" cy="584775"/>
          </a:xfrm>
          <a:prstGeom prst="rect">
            <a:avLst/>
          </a:prstGeom>
          <a:noFill/>
        </p:spPr>
        <p:txBody>
          <a:bodyPr wrap="square" rtlCol="0">
            <a:spAutoFit/>
          </a:bodyPr>
          <a:lstStyle/>
          <a:p>
            <a:pPr algn="l"/>
            <a:r>
              <a:rPr lang="en-US" altLang="zh-TW"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rPr>
              <a:t>LED Blink</a:t>
            </a:r>
            <a:endParaRPr lang="zh-TW" altLang="en-US"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20" name="文字方塊 19"/>
          <p:cNvSpPr txBox="1"/>
          <p:nvPr/>
        </p:nvSpPr>
        <p:spPr>
          <a:xfrm>
            <a:off x="8120034" y="11430032"/>
            <a:ext cx="4143404" cy="584775"/>
          </a:xfrm>
          <a:prstGeom prst="rect">
            <a:avLst/>
          </a:prstGeom>
          <a:noFill/>
        </p:spPr>
        <p:txBody>
          <a:bodyPr wrap="square" rtlCol="0">
            <a:spAutoFit/>
          </a:bodyPr>
          <a:lstStyle/>
          <a:p>
            <a:pPr algn="l"/>
            <a:r>
              <a:rPr lang="en-US" altLang="zh-TW"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rPr>
              <a:t>Ring Tones</a:t>
            </a:r>
            <a:endParaRPr lang="zh-TW" altLang="en-US" sz="32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21" name="矩形 20"/>
          <p:cNvSpPr/>
          <p:nvPr/>
        </p:nvSpPr>
        <p:spPr bwMode="auto">
          <a:xfrm>
            <a:off x="261854" y="4643422"/>
            <a:ext cx="22860160" cy="8786874"/>
          </a:xfrm>
          <a:prstGeom prst="rect">
            <a:avLst/>
          </a:prstGeom>
          <a:noFill/>
          <a:ln w="44450" cap="flat" cmpd="sng" algn="ctr">
            <a:solidFill>
              <a:srgbClr val="7030A0"/>
            </a:solidFill>
            <a:prstDash val="solid"/>
            <a:miter lim="0"/>
            <a:headEnd type="none" w="med" len="med"/>
            <a:tailEnd type="none"/>
          </a:ln>
          <a:effectLst/>
          <a:extLst/>
        </p:spPr>
        <p:txBody>
          <a:bodyPr rtlCol="0" anchor="ctr"/>
          <a:lstStyle/>
          <a:p>
            <a:endParaRPr lang="zh-TW"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2"/>
          <p:cNvSpPr txBox="1"/>
          <p:nvPr/>
        </p:nvSpPr>
        <p:spPr>
          <a:xfrm>
            <a:off x="5904852" y="951516"/>
            <a:ext cx="17747628" cy="1107996"/>
          </a:xfrm>
          <a:prstGeom prst="rect">
            <a:avLst/>
          </a:prstGeom>
          <a:noFill/>
        </p:spPr>
        <p:txBody>
          <a:bodyPr wrap="square" lIns="0" tIns="0" rIns="0" bIns="0" rtlCol="0">
            <a:spAutoFit/>
          </a:bodyPr>
          <a:lstStyle/>
          <a:p>
            <a:pPr algn="l"/>
            <a:r>
              <a:rPr lang="en-US" altLang="zh-TW" sz="7200" b="1" dirty="0" smtClean="0">
                <a:solidFill>
                  <a:srgbClr val="4C4C4C"/>
                </a:solidFill>
                <a:latin typeface="+mn-lt"/>
                <a:ea typeface="Microsoft JhengHei"/>
              </a:rPr>
              <a:t>Demo in CES 2022</a:t>
            </a:r>
            <a:endParaRPr lang="zh-TW" altLang="en-US" sz="7200" b="1" dirty="0" smtClean="0">
              <a:solidFill>
                <a:srgbClr val="4C4C4C"/>
              </a:solidFill>
              <a:latin typeface="+mn-lt"/>
              <a:ea typeface="Microsoft JhengHei"/>
            </a:endParaRPr>
          </a:p>
        </p:txBody>
      </p:sp>
      <p:sp>
        <p:nvSpPr>
          <p:cNvPr id="22" name="矩形 21"/>
          <p:cNvSpPr/>
          <p:nvPr/>
        </p:nvSpPr>
        <p:spPr>
          <a:xfrm>
            <a:off x="1833490" y="12215850"/>
            <a:ext cx="6955750" cy="646331"/>
          </a:xfrm>
          <a:prstGeom prst="rect">
            <a:avLst/>
          </a:prstGeom>
        </p:spPr>
        <p:txBody>
          <a:bodyPr wrap="none">
            <a:spAutoFit/>
          </a:bodyPr>
          <a:lstStyle/>
          <a:p>
            <a:r>
              <a:rPr lang="en-US" altLang="zh-TW" sz="3600" dirty="0" smtClean="0"/>
              <a:t>https://youtu.be/5WdNmFEPRFE</a:t>
            </a:r>
            <a:endParaRPr lang="zh-TW" altLang="en-US" sz="3600" dirty="0"/>
          </a:p>
        </p:txBody>
      </p:sp>
      <p:pic>
        <p:nvPicPr>
          <p:cNvPr id="409602" name="Picture 2"/>
          <p:cNvPicPr>
            <a:picLocks noChangeAspect="1" noChangeArrowheads="1"/>
          </p:cNvPicPr>
          <p:nvPr/>
        </p:nvPicPr>
        <p:blipFill>
          <a:blip r:embed="rId2"/>
          <a:srcRect/>
          <a:stretch>
            <a:fillRect/>
          </a:stretch>
        </p:blipFill>
        <p:spPr bwMode="auto">
          <a:xfrm>
            <a:off x="1833490" y="3857604"/>
            <a:ext cx="13644658" cy="8143932"/>
          </a:xfrm>
          <a:prstGeom prst="rect">
            <a:avLst/>
          </a:prstGeom>
          <a:noFill/>
          <a:ln w="9525">
            <a:noFill/>
            <a:miter lim="800000"/>
            <a:headEnd/>
            <a:tailEnd/>
          </a:ln>
          <a:effectLst/>
        </p:spPr>
      </p:pic>
      <p:sp>
        <p:nvSpPr>
          <p:cNvPr id="11"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2"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en-US" altLang="zh-TW" sz="6600" b="1" spc="420" dirty="0" smtClean="0">
                <a:solidFill>
                  <a:srgbClr val="FFFFFF"/>
                </a:solidFill>
                <a:latin typeface="Microsoft JhengHei" pitchFamily="34" charset="-120"/>
                <a:ea typeface="Microsoft JhengHei" pitchFamily="34" charset="-120"/>
              </a:rPr>
              <a:t>Video</a:t>
            </a:r>
            <a:endParaRPr lang="en-US" altLang="zh-CN" sz="6600" b="1" spc="420" dirty="0">
              <a:solidFill>
                <a:srgbClr val="FFFFFF"/>
              </a:solidFill>
              <a:latin typeface="Microsoft JhengHei" pitchFamily="34" charset="-120"/>
              <a:ea typeface="Microsoft JhengHei" pitchFamily="34" charset="-120"/>
            </a:endParaRPr>
          </a:p>
        </p:txBody>
      </p:sp>
      <p:pic>
        <p:nvPicPr>
          <p:cNvPr id="409603" name="Picture 3"/>
          <p:cNvPicPr>
            <a:picLocks noChangeAspect="1" noChangeArrowheads="1"/>
          </p:cNvPicPr>
          <p:nvPr/>
        </p:nvPicPr>
        <p:blipFill>
          <a:blip r:embed="rId3">
            <a:lum contrast="40000"/>
          </a:blip>
          <a:srcRect/>
          <a:stretch>
            <a:fillRect/>
          </a:stretch>
        </p:blipFill>
        <p:spPr bwMode="auto">
          <a:xfrm>
            <a:off x="17049784" y="5929306"/>
            <a:ext cx="3680898" cy="3500462"/>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lum bright="-20000" contrast="-40000"/>
          </a:blip>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標題 7"/>
          <p:cNvSpPr txBox="1">
            <a:spLocks/>
          </p:cNvSpPr>
          <p:nvPr/>
        </p:nvSpPr>
        <p:spPr bwMode="auto">
          <a:xfrm>
            <a:off x="1834752" y="6785992"/>
            <a:ext cx="20726400" cy="1296144"/>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marL="1071563" lvl="0" indent="-1071563" defTabSz="457200"/>
            <a:r>
              <a:rPr lang="en-US" altLang="zh-TW" sz="7200" b="1" kern="0" cap="all" dirty="0" smtClean="0">
                <a:solidFill>
                  <a:schemeClr val="bg1"/>
                </a:solidFill>
                <a:latin typeface="微軟正黑體" pitchFamily="34" charset="-120"/>
                <a:ea typeface="微軟正黑體" pitchFamily="34" charset="-120"/>
                <a:cs typeface="+mj-cs"/>
                <a:sym typeface="Aleo" pitchFamily="34" charset="0"/>
              </a:rPr>
              <a:t>Link to Machine-learning &amp; AI</a:t>
            </a:r>
            <a:endParaRPr lang="en-US" altLang="zh-TW" sz="7200" b="1" kern="0" cap="all" dirty="0">
              <a:solidFill>
                <a:schemeClr val="bg1"/>
              </a:solidFill>
              <a:latin typeface="微軟正黑體" pitchFamily="34" charset="-120"/>
              <a:ea typeface="微軟正黑體" pitchFamily="34" charset="-120"/>
              <a:cs typeface="+mj-cs"/>
              <a:sym typeface="Aleo" pitchFamily="34" charset="0"/>
            </a:endParaRPr>
          </a:p>
        </p:txBody>
      </p:sp>
    </p:spTree>
    <p:extLst>
      <p:ext uri="{BB962C8B-B14F-4D97-AF65-F5344CB8AC3E}">
        <p14:creationId xmlns="" xmlns:p14="http://schemas.microsoft.com/office/powerpoint/2010/main" val="2259691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標題 3">
            <a:extLst>
              <a:ext uri="{FF2B5EF4-FFF2-40B4-BE49-F238E27FC236}">
                <a16:creationId xmlns="" xmlns:a16="http://schemas.microsoft.com/office/drawing/2014/main" id="{77ACF93E-6B36-9147-9D4A-E07CC2BCC718}"/>
              </a:ext>
            </a:extLst>
          </p:cNvPr>
          <p:cNvSpPr>
            <a:spLocks noGrp="1"/>
          </p:cNvSpPr>
          <p:nvPr>
            <p:ph type="title"/>
          </p:nvPr>
        </p:nvSpPr>
        <p:spPr>
          <a:xfrm>
            <a:off x="1917028" y="760412"/>
            <a:ext cx="22012275" cy="2811439"/>
          </a:xfrm>
        </p:spPr>
        <p:txBody>
          <a:bodyPr anchor="ctr"/>
          <a:lstStyle/>
          <a:p>
            <a:r>
              <a:rPr lang="en-US" altLang="zh-TW" sz="7200" dirty="0">
                <a:latin typeface="Lato"/>
              </a:rPr>
              <a:t>Concept of Machine Learning Class </a:t>
            </a:r>
            <a:r>
              <a:rPr lang="en-US" altLang="zh-TW" sz="7200" dirty="0" smtClean="0">
                <a:latin typeface="Lato"/>
              </a:rPr>
              <a:t>Design:</a:t>
            </a:r>
            <a:br>
              <a:rPr lang="en-US" altLang="zh-TW" sz="7200" dirty="0" smtClean="0">
                <a:latin typeface="Lato"/>
              </a:rPr>
            </a:br>
            <a:r>
              <a:rPr lang="en-US" altLang="zh-TW" sz="7200" dirty="0" smtClean="0">
                <a:latin typeface="Lato"/>
              </a:rPr>
              <a:t>2021 Intel </a:t>
            </a:r>
            <a:r>
              <a:rPr lang="en-US" altLang="zh-TW" sz="7200" dirty="0" err="1" smtClean="0">
                <a:latin typeface="Lato"/>
              </a:rPr>
              <a:t>Devcup</a:t>
            </a:r>
            <a:r>
              <a:rPr lang="en-US" altLang="zh-TW" sz="7200" dirty="0" smtClean="0">
                <a:latin typeface="Lato"/>
              </a:rPr>
              <a:t> </a:t>
            </a:r>
            <a:r>
              <a:rPr lang="en-US" altLang="zh-TW" sz="7200" dirty="0" err="1" smtClean="0">
                <a:latin typeface="Lato"/>
              </a:rPr>
              <a:t>OpenVINO</a:t>
            </a:r>
            <a:r>
              <a:rPr lang="en-US" altLang="zh-TW" sz="7200" dirty="0" smtClean="0">
                <a:latin typeface="Lato"/>
              </a:rPr>
              <a:t> competition</a:t>
            </a:r>
            <a:endParaRPr lang="zh-TW" altLang="en-US" sz="7200" dirty="0">
              <a:latin typeface="Lato"/>
            </a:endParaRPr>
          </a:p>
        </p:txBody>
      </p:sp>
      <p:sp>
        <p:nvSpPr>
          <p:cNvPr id="34" name="矩形 33"/>
          <p:cNvSpPr/>
          <p:nvPr/>
        </p:nvSpPr>
        <p:spPr>
          <a:xfrm>
            <a:off x="1976366" y="12274017"/>
            <a:ext cx="15502046" cy="584775"/>
          </a:xfrm>
          <a:prstGeom prst="rect">
            <a:avLst/>
          </a:prstGeom>
        </p:spPr>
        <p:txBody>
          <a:bodyPr wrap="square">
            <a:spAutoFit/>
          </a:bodyPr>
          <a:lstStyle/>
          <a:p>
            <a:pPr algn="l"/>
            <a:r>
              <a:rPr lang="en-US" altLang="zh-TW" sz="3200" dirty="0" smtClean="0">
                <a:solidFill>
                  <a:schemeClr val="tx1"/>
                </a:solidFill>
                <a:latin typeface="微軟正黑體" pitchFamily="34" charset="-120"/>
                <a:ea typeface="微軟正黑體" pitchFamily="34" charset="-120"/>
                <a:hlinkClick r:id="rId2"/>
              </a:rPr>
              <a:t>https://makerpro.cc/intel-devcup/</a:t>
            </a:r>
            <a:r>
              <a:rPr lang="zh-TW" altLang="en-US" sz="3200" dirty="0" smtClean="0">
                <a:solidFill>
                  <a:schemeClr val="tx1"/>
                </a:solidFill>
                <a:latin typeface="微軟正黑體" pitchFamily="34" charset="-120"/>
                <a:ea typeface="微軟正黑體" pitchFamily="34" charset="-120"/>
                <a:hlinkClick r:id="rId2"/>
              </a:rPr>
              <a:t>微型農場</a:t>
            </a:r>
            <a:r>
              <a:rPr lang="en-US" altLang="zh-TW" sz="3200" dirty="0" err="1" smtClean="0">
                <a:solidFill>
                  <a:schemeClr val="tx1"/>
                </a:solidFill>
                <a:latin typeface="微軟正黑體" pitchFamily="34" charset="-120"/>
                <a:ea typeface="微軟正黑體" pitchFamily="34" charset="-120"/>
                <a:hlinkClick r:id="rId2"/>
              </a:rPr>
              <a:t>ai</a:t>
            </a:r>
            <a:r>
              <a:rPr lang="zh-TW" altLang="en-US" sz="3200" dirty="0" smtClean="0">
                <a:solidFill>
                  <a:schemeClr val="tx1"/>
                </a:solidFill>
                <a:latin typeface="微軟正黑體" pitchFamily="34" charset="-120"/>
                <a:ea typeface="微軟正黑體" pitchFamily="34" charset="-120"/>
                <a:hlinkClick r:id="rId2"/>
              </a:rPr>
              <a:t>應用教學整合方案</a:t>
            </a:r>
            <a:r>
              <a:rPr lang="en-US" altLang="zh-TW" sz="3200" dirty="0" smtClean="0">
                <a:solidFill>
                  <a:schemeClr val="tx1"/>
                </a:solidFill>
                <a:latin typeface="微軟正黑體" pitchFamily="34" charset="-120"/>
                <a:ea typeface="微軟正黑體" pitchFamily="34" charset="-120"/>
                <a:hlinkClick r:id="rId2"/>
              </a:rPr>
              <a:t>/</a:t>
            </a:r>
            <a:r>
              <a:rPr lang="en-US" altLang="zh-TW" sz="3200" dirty="0" smtClean="0">
                <a:solidFill>
                  <a:schemeClr val="tx1"/>
                </a:solidFill>
                <a:latin typeface="微軟正黑體" pitchFamily="34" charset="-120"/>
                <a:ea typeface="微軟正黑體" pitchFamily="34" charset="-120"/>
              </a:rPr>
              <a:t> </a:t>
            </a:r>
            <a:endParaRPr lang="zh-TW" altLang="en-US" sz="3200" dirty="0">
              <a:solidFill>
                <a:schemeClr val="tx1"/>
              </a:solidFill>
              <a:latin typeface="微軟正黑體" pitchFamily="34" charset="-120"/>
              <a:ea typeface="微軟正黑體" pitchFamily="34" charset="-120"/>
            </a:endParaRPr>
          </a:p>
        </p:txBody>
      </p:sp>
      <p:pic>
        <p:nvPicPr>
          <p:cNvPr id="518147" name="Picture 3"/>
          <p:cNvPicPr>
            <a:picLocks noChangeAspect="1" noChangeArrowheads="1"/>
          </p:cNvPicPr>
          <p:nvPr/>
        </p:nvPicPr>
        <p:blipFill>
          <a:blip r:embed="rId3"/>
          <a:srcRect/>
          <a:stretch>
            <a:fillRect/>
          </a:stretch>
        </p:blipFill>
        <p:spPr bwMode="auto">
          <a:xfrm>
            <a:off x="2047804" y="3428976"/>
            <a:ext cx="12644526" cy="8742084"/>
          </a:xfrm>
          <a:prstGeom prst="rect">
            <a:avLst/>
          </a:prstGeom>
          <a:noFill/>
          <a:ln w="9525">
            <a:noFill/>
            <a:miter lim="800000"/>
            <a:headEnd/>
            <a:tailEnd/>
          </a:ln>
          <a:effectLst/>
        </p:spPr>
      </p:pic>
      <p:pic>
        <p:nvPicPr>
          <p:cNvPr id="518148" name="Picture 4"/>
          <p:cNvPicPr>
            <a:picLocks noChangeAspect="1" noChangeArrowheads="1"/>
          </p:cNvPicPr>
          <p:nvPr/>
        </p:nvPicPr>
        <p:blipFill>
          <a:blip r:embed="rId4"/>
          <a:srcRect/>
          <a:stretch>
            <a:fillRect/>
          </a:stretch>
        </p:blipFill>
        <p:spPr bwMode="auto">
          <a:xfrm>
            <a:off x="16478280" y="6072182"/>
            <a:ext cx="4280699" cy="42148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title"/>
          </p:nvPr>
        </p:nvSpPr>
        <p:spPr/>
        <p:txBody>
          <a:bodyPr anchor="ctr"/>
          <a:lstStyle/>
          <a:p>
            <a:pPr defTabSz="455613"/>
            <a:r>
              <a:rPr lang="en-US" altLang="zh-TW" sz="7200" dirty="0" smtClean="0">
                <a:solidFill>
                  <a:srgbClr val="595959"/>
                </a:solidFill>
                <a:latin typeface="Lato"/>
                <a:cs typeface="Brandon Text Bold" pitchFamily="34" charset="0"/>
                <a:sym typeface="微軟正黑體 Light" charset="0"/>
              </a:rPr>
              <a:t>EA-</a:t>
            </a:r>
            <a:r>
              <a:rPr lang="en-US" altLang="zh-TW" sz="7200" dirty="0" err="1" smtClean="0">
                <a:solidFill>
                  <a:srgbClr val="595959"/>
                </a:solidFill>
                <a:latin typeface="Lato"/>
                <a:cs typeface="Brandon Text Bold" pitchFamily="34" charset="0"/>
                <a:sym typeface="微軟正黑體 Light" charset="0"/>
              </a:rPr>
              <a:t>Tsing</a:t>
            </a:r>
            <a:r>
              <a:rPr lang="en-US" altLang="zh-TW" sz="7200" dirty="0" smtClean="0">
                <a:solidFill>
                  <a:srgbClr val="595959"/>
                </a:solidFill>
                <a:latin typeface="Lato"/>
                <a:cs typeface="Brandon Text Bold" pitchFamily="34" charset="0"/>
                <a:sym typeface="微軟正黑體 Light" charset="0"/>
              </a:rPr>
              <a:t> </a:t>
            </a:r>
            <a:r>
              <a:rPr lang="en-US" altLang="zh-TW" sz="7200" dirty="0" err="1" smtClean="0">
                <a:solidFill>
                  <a:srgbClr val="595959"/>
                </a:solidFill>
                <a:latin typeface="Lato"/>
                <a:cs typeface="Brandon Text Bold" pitchFamily="34" charset="0"/>
                <a:sym typeface="微軟正黑體 Light" charset="0"/>
              </a:rPr>
              <a:t>Hua</a:t>
            </a:r>
            <a:r>
              <a:rPr lang="en-US" altLang="zh-TW" sz="7200" dirty="0" smtClean="0">
                <a:solidFill>
                  <a:srgbClr val="595959"/>
                </a:solidFill>
                <a:latin typeface="Lato"/>
                <a:cs typeface="Brandon Text Bold" pitchFamily="34" charset="0"/>
                <a:sym typeface="微軟正黑體 Light" charset="0"/>
              </a:rPr>
              <a:t> DDMT</a:t>
            </a:r>
            <a:r>
              <a:rPr lang="zh-TW" altLang="en-US" sz="7200" dirty="0" smtClean="0">
                <a:solidFill>
                  <a:srgbClr val="595959"/>
                </a:solidFill>
                <a:latin typeface="Lato"/>
                <a:cs typeface="Brandon Text Bold" pitchFamily="34" charset="0"/>
                <a:sym typeface="微軟正黑體 Light" charset="0"/>
              </a:rPr>
              <a:t> </a:t>
            </a:r>
            <a:r>
              <a:rPr lang="en-US" altLang="zh-TW" sz="7200" dirty="0" smtClean="0">
                <a:solidFill>
                  <a:srgbClr val="595959"/>
                </a:solidFill>
                <a:latin typeface="Lato"/>
                <a:cs typeface="Brandon Text Bold" pitchFamily="34" charset="0"/>
                <a:sym typeface="微軟正黑體 Light" charset="0"/>
              </a:rPr>
              <a:t>design thinking Model</a:t>
            </a:r>
            <a:endParaRPr lang="zh-TW" altLang="zh-TW" sz="7200" dirty="0">
              <a:latin typeface="Lato"/>
              <a:cs typeface="Brandon Text Bold" pitchFamily="34" charset="0"/>
              <a:sym typeface="Brandon Text Bold" pitchFamily="34" charset="0"/>
            </a:endParaRPr>
          </a:p>
        </p:txBody>
      </p:sp>
      <p:sp>
        <p:nvSpPr>
          <p:cNvPr id="58372" name="Rectangle 4"/>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ACA0E37E-FD56-4629-99BA-B086BF0E95D8}" type="slidenum">
              <a:rPr lang="zh-TW" altLang="zh-TW" sz="2100">
                <a:solidFill>
                  <a:srgbClr val="A7A7A7"/>
                </a:solidFill>
                <a:latin typeface="Gill Sans" charset="0"/>
                <a:ea typeface="Gill Sans" charset="0"/>
                <a:cs typeface="Gill Sans" charset="0"/>
                <a:sym typeface="Gill Sans" charset="0"/>
              </a:rPr>
              <a:pPr defTabSz="823913"/>
              <a:t>17</a:t>
            </a:fld>
            <a:endParaRPr lang="zh-TW" altLang="zh-TW" sz="2100">
              <a:solidFill>
                <a:srgbClr val="A7A7A7"/>
              </a:solidFill>
              <a:latin typeface="Gill Sans" charset="0"/>
              <a:ea typeface="Gill Sans" charset="0"/>
              <a:cs typeface="Gill Sans" charset="0"/>
              <a:sym typeface="Gill Sans" charset="0"/>
            </a:endParaRPr>
          </a:p>
        </p:txBody>
      </p:sp>
      <p:graphicFrame>
        <p:nvGraphicFramePr>
          <p:cNvPr id="5" name="表格 4"/>
          <p:cNvGraphicFramePr>
            <a:graphicFrameLocks noGrp="1"/>
          </p:cNvGraphicFramePr>
          <p:nvPr/>
        </p:nvGraphicFramePr>
        <p:xfrm>
          <a:off x="1690614" y="2357406"/>
          <a:ext cx="22145780" cy="10925637"/>
        </p:xfrm>
        <a:graphic>
          <a:graphicData uri="http://schemas.openxmlformats.org/drawingml/2006/table">
            <a:tbl>
              <a:tblPr firstRow="1" bandRow="1">
                <a:tableStyleId>{7DF18680-E054-41AD-8BC1-D1AEF772440D}</a:tableStyleId>
              </a:tblPr>
              <a:tblGrid>
                <a:gridCol w="3329104"/>
                <a:gridCol w="7599042"/>
                <a:gridCol w="11217634"/>
              </a:tblGrid>
              <a:tr h="451098">
                <a:tc>
                  <a:txBody>
                    <a:bodyPr/>
                    <a:lstStyle/>
                    <a:p>
                      <a:pPr algn="l"/>
                      <a:r>
                        <a:rPr lang="en-US" altLang="zh-TW" sz="2800" dirty="0" smtClean="0">
                          <a:solidFill>
                            <a:schemeClr val="tx1"/>
                          </a:solidFill>
                          <a:latin typeface="微軟正黑體" pitchFamily="34" charset="-120"/>
                          <a:ea typeface="微軟正黑體" pitchFamily="34" charset="-120"/>
                        </a:rPr>
                        <a:t>DDMT Model</a:t>
                      </a:r>
                      <a:endParaRPr lang="zh-TW" altLang="en-US" sz="2800" dirty="0">
                        <a:solidFill>
                          <a:schemeClr val="tx1"/>
                        </a:solidFill>
                        <a:latin typeface="微軟正黑體" pitchFamily="34" charset="-120"/>
                        <a:ea typeface="微軟正黑體" pitchFamily="34" charset="-120"/>
                      </a:endParaRPr>
                    </a:p>
                  </a:txBody>
                  <a:tcPr anchor="ctr">
                    <a:solidFill>
                      <a:srgbClr val="FFD72D"/>
                    </a:solidFill>
                  </a:tcPr>
                </a:tc>
                <a:tc>
                  <a:txBody>
                    <a:bodyPr/>
                    <a:lstStyle/>
                    <a:p>
                      <a:pPr algn="l"/>
                      <a:r>
                        <a:rPr lang="en-US" altLang="zh-TW" sz="2800" dirty="0" smtClean="0">
                          <a:solidFill>
                            <a:schemeClr val="tx1"/>
                          </a:solidFill>
                          <a:latin typeface="微軟正黑體" pitchFamily="34" charset="-120"/>
                          <a:ea typeface="微軟正黑體" pitchFamily="34" charset="-120"/>
                        </a:rPr>
                        <a:t>Design Thinking Stages</a:t>
                      </a:r>
                      <a:endParaRPr lang="zh-TW" altLang="en-US" sz="2800" dirty="0">
                        <a:solidFill>
                          <a:schemeClr val="tx1"/>
                        </a:solidFill>
                        <a:latin typeface="微軟正黑體" pitchFamily="34" charset="-120"/>
                        <a:ea typeface="微軟正黑體" pitchFamily="34" charset="-120"/>
                      </a:endParaRPr>
                    </a:p>
                  </a:txBody>
                  <a:tcPr anchor="ctr">
                    <a:solidFill>
                      <a:srgbClr val="FFD72D"/>
                    </a:solidFill>
                  </a:tcPr>
                </a:tc>
                <a:tc>
                  <a:txBody>
                    <a:bodyPr/>
                    <a:lstStyle/>
                    <a:p>
                      <a:pPr algn="l"/>
                      <a:r>
                        <a:rPr lang="en-US" altLang="zh-TW" sz="2800" dirty="0" smtClean="0">
                          <a:solidFill>
                            <a:schemeClr val="tx1"/>
                          </a:solidFill>
                          <a:latin typeface="微軟正黑體" pitchFamily="34" charset="-120"/>
                          <a:ea typeface="微軟正黑體" pitchFamily="34" charset="-120"/>
                        </a:rPr>
                        <a:t>Steps and Contents</a:t>
                      </a:r>
                      <a:endParaRPr lang="zh-TW" altLang="en-US" sz="2800" dirty="0">
                        <a:solidFill>
                          <a:schemeClr val="tx1"/>
                        </a:solidFill>
                        <a:latin typeface="微軟正黑體" pitchFamily="34" charset="-120"/>
                        <a:ea typeface="微軟正黑體" pitchFamily="34" charset="-120"/>
                      </a:endParaRPr>
                    </a:p>
                  </a:txBody>
                  <a:tcPr anchor="ctr">
                    <a:lnB w="12700" cap="flat" cmpd="sng" algn="ctr">
                      <a:solidFill>
                        <a:schemeClr val="bg1">
                          <a:lumMod val="75000"/>
                        </a:schemeClr>
                      </a:solidFill>
                      <a:prstDash val="solid"/>
                      <a:round/>
                      <a:headEnd type="none" w="med" len="med"/>
                      <a:tailEnd type="none" w="med" len="med"/>
                    </a:lnB>
                    <a:solidFill>
                      <a:srgbClr val="FFD72D"/>
                    </a:solidFill>
                  </a:tcPr>
                </a:tc>
              </a:tr>
              <a:tr h="2223269">
                <a:tc>
                  <a:txBody>
                    <a:bodyPr/>
                    <a:lstStyle/>
                    <a:p>
                      <a:pPr algn="l"/>
                      <a:r>
                        <a:rPr lang="en-US" altLang="zh-TW" sz="2800" dirty="0" smtClean="0">
                          <a:latin typeface="微軟正黑體" pitchFamily="34" charset="-120"/>
                          <a:ea typeface="微軟正黑體" pitchFamily="34" charset="-120"/>
                        </a:rPr>
                        <a:t>Discover </a:t>
                      </a:r>
                    </a:p>
                  </a:txBody>
                  <a:tcPr anchor="ctr"/>
                </a:tc>
                <a:tc>
                  <a:txBody>
                    <a:bodyPr/>
                    <a:lstStyle/>
                    <a:p>
                      <a:pPr>
                        <a:buFont typeface="Arial" pitchFamily="34" charset="0"/>
                        <a:buChar char="•"/>
                      </a:pPr>
                      <a:r>
                        <a:rPr lang="zh-TW" altLang="en-US" sz="2800" i="0" kern="1200" baseline="0" dirty="0" smtClean="0">
                          <a:solidFill>
                            <a:schemeClr val="dk1"/>
                          </a:solidFill>
                          <a:latin typeface="微軟正黑體" pitchFamily="34" charset="-120"/>
                          <a:ea typeface="微軟正黑體" pitchFamily="34" charset="-120"/>
                          <a:cs typeface="+mn-cs"/>
                        </a:rPr>
                        <a:t> </a:t>
                      </a:r>
                      <a:r>
                        <a:rPr lang="en-US" altLang="zh-TW" sz="2800" i="0" kern="1200" baseline="0" dirty="0" smtClean="0">
                          <a:solidFill>
                            <a:schemeClr val="dk1"/>
                          </a:solidFill>
                          <a:latin typeface="微軟正黑體" pitchFamily="34" charset="-120"/>
                          <a:ea typeface="微軟正黑體" pitchFamily="34" charset="-120"/>
                          <a:cs typeface="+mn-cs"/>
                        </a:rPr>
                        <a:t>Context awareness </a:t>
                      </a:r>
                      <a:r>
                        <a:rPr lang="zh-TW" altLang="en-US" sz="2800" i="0" kern="1200" baseline="0" dirty="0" smtClean="0">
                          <a:solidFill>
                            <a:schemeClr val="dk1"/>
                          </a:solidFill>
                          <a:latin typeface="微軟正黑體" pitchFamily="34" charset="-120"/>
                          <a:ea typeface="微軟正黑體" pitchFamily="34" charset="-120"/>
                          <a:cs typeface="+mn-cs"/>
                        </a:rPr>
                        <a:t>情境覺察		</a:t>
                      </a:r>
                      <a:endParaRPr lang="en-US" altLang="zh-TW" sz="2800" i="0" kern="1200" baseline="0" dirty="0" smtClean="0">
                        <a:solidFill>
                          <a:schemeClr val="dk1"/>
                        </a:solidFill>
                        <a:latin typeface="微軟正黑體" pitchFamily="34" charset="-120"/>
                        <a:ea typeface="微軟正黑體" pitchFamily="34" charset="-120"/>
                        <a:cs typeface="+mn-cs"/>
                      </a:endParaRPr>
                    </a:p>
                    <a:p>
                      <a:pPr>
                        <a:buFont typeface="Arial" pitchFamily="34" charset="0"/>
                        <a:buChar char="•"/>
                      </a:pPr>
                      <a:r>
                        <a:rPr lang="zh-TW" altLang="en-US" sz="2800" i="0" kern="1200" baseline="0" dirty="0" smtClean="0">
                          <a:solidFill>
                            <a:schemeClr val="dk1"/>
                          </a:solidFill>
                          <a:latin typeface="微軟正黑體" pitchFamily="34" charset="-120"/>
                          <a:ea typeface="微軟正黑體" pitchFamily="34" charset="-120"/>
                          <a:cs typeface="+mn-cs"/>
                        </a:rPr>
                        <a:t> </a:t>
                      </a:r>
                      <a:r>
                        <a:rPr lang="en-US" altLang="zh-TW" sz="2800" i="0" kern="1200" baseline="0" dirty="0" smtClean="0">
                          <a:solidFill>
                            <a:schemeClr val="dk1"/>
                          </a:solidFill>
                          <a:latin typeface="微軟正黑體" pitchFamily="34" charset="-120"/>
                          <a:ea typeface="微軟正黑體" pitchFamily="34" charset="-120"/>
                          <a:cs typeface="+mn-cs"/>
                        </a:rPr>
                        <a:t>Motivation </a:t>
                      </a:r>
                      <a:r>
                        <a:rPr lang="zh-TW" altLang="en-US" sz="2800" i="0" kern="1200" baseline="0" dirty="0" smtClean="0">
                          <a:solidFill>
                            <a:schemeClr val="dk1"/>
                          </a:solidFill>
                          <a:latin typeface="微軟正黑體" pitchFamily="34" charset="-120"/>
                          <a:ea typeface="微軟正黑體" pitchFamily="34" charset="-120"/>
                          <a:cs typeface="+mn-cs"/>
                        </a:rPr>
                        <a:t>動機</a:t>
                      </a:r>
                      <a:endParaRPr lang="en-US" altLang="zh-TW" sz="2800" i="0" kern="1200" baseline="0" dirty="0" smtClean="0">
                        <a:solidFill>
                          <a:schemeClr val="dk1"/>
                        </a:solidFill>
                        <a:latin typeface="微軟正黑體" pitchFamily="34" charset="-120"/>
                        <a:ea typeface="微軟正黑體" pitchFamily="34" charset="-120"/>
                        <a:cs typeface="+mn-cs"/>
                      </a:endParaRPr>
                    </a:p>
                    <a:p>
                      <a:pPr>
                        <a:buFont typeface="Arial" pitchFamily="34" charset="0"/>
                        <a:buChar char="•"/>
                      </a:pPr>
                      <a:r>
                        <a:rPr lang="en-US" altLang="zh-TW" sz="2800" i="0" kern="1200" baseline="0" dirty="0" smtClean="0">
                          <a:solidFill>
                            <a:schemeClr val="dk1"/>
                          </a:solidFill>
                          <a:latin typeface="微軟正黑體" pitchFamily="34" charset="-120"/>
                          <a:ea typeface="微軟正黑體" pitchFamily="34" charset="-120"/>
                          <a:cs typeface="+mn-cs"/>
                        </a:rPr>
                        <a:t> Core Problem </a:t>
                      </a:r>
                      <a:r>
                        <a:rPr lang="zh-TW" altLang="en-US" sz="2800" i="0" kern="1200" baseline="0" dirty="0" smtClean="0">
                          <a:solidFill>
                            <a:schemeClr val="dk1"/>
                          </a:solidFill>
                          <a:latin typeface="微軟正黑體" pitchFamily="34" charset="-120"/>
                          <a:ea typeface="微軟正黑體" pitchFamily="34" charset="-120"/>
                          <a:cs typeface="+mn-cs"/>
                        </a:rPr>
                        <a:t>核心問題</a:t>
                      </a:r>
                    </a:p>
                  </a:txBody>
                  <a:tcPr anchor="ctr">
                    <a:lnR w="12700" cap="flat" cmpd="sng" algn="ctr">
                      <a:solidFill>
                        <a:schemeClr val="bg1">
                          <a:lumMod val="75000"/>
                        </a:schemeClr>
                      </a:solidFill>
                      <a:prstDash val="solid"/>
                      <a:round/>
                      <a:headEnd type="none" w="med" len="med"/>
                      <a:tailEnd type="none" w="med" len="med"/>
                    </a:lnR>
                  </a:tcPr>
                </a:tc>
                <a:tc>
                  <a:txBody>
                    <a:bodyPr/>
                    <a:lstStyle/>
                    <a:p>
                      <a:pPr algn="l"/>
                      <a:endParaRPr lang="zh-TW" altLang="en-US" sz="2000" dirty="0">
                        <a:latin typeface="微軟正黑體" pitchFamily="34" charset="-120"/>
                        <a:ea typeface="微軟正黑體" pitchFamily="34" charset="-12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223269">
                <a:tc>
                  <a:txBody>
                    <a:bodyPr/>
                    <a:lstStyle/>
                    <a:p>
                      <a:pPr algn="l"/>
                      <a:r>
                        <a:rPr lang="en-US" altLang="zh-TW" sz="2800" dirty="0" smtClean="0">
                          <a:latin typeface="微軟正黑體" pitchFamily="34" charset="-120"/>
                          <a:ea typeface="微軟正黑體" pitchFamily="34" charset="-120"/>
                        </a:rPr>
                        <a:t>Define </a:t>
                      </a:r>
                    </a:p>
                  </a:txBody>
                  <a:tcPr anchor="ctr"/>
                </a:tc>
                <a:tc>
                  <a:txBody>
                    <a:bodyPr/>
                    <a:lstStyle/>
                    <a:p>
                      <a:pPr>
                        <a:buFont typeface="Arial" pitchFamily="34" charset="0"/>
                        <a:buChar char="•"/>
                      </a:pPr>
                      <a:r>
                        <a:rPr lang="zh-TW" altLang="en-US" sz="2800" i="0" kern="1200" baseline="0" dirty="0" smtClean="0">
                          <a:solidFill>
                            <a:schemeClr val="dk1"/>
                          </a:solidFill>
                          <a:latin typeface="微軟正黑體" pitchFamily="34" charset="-120"/>
                          <a:ea typeface="微軟正黑體" pitchFamily="34" charset="-120"/>
                          <a:cs typeface="+mn-cs"/>
                        </a:rPr>
                        <a:t> </a:t>
                      </a:r>
                      <a:r>
                        <a:rPr lang="en-US" altLang="zh-TW" sz="2800" i="0" kern="1200" baseline="0" dirty="0" smtClean="0">
                          <a:solidFill>
                            <a:schemeClr val="dk1"/>
                          </a:solidFill>
                          <a:latin typeface="微軟正黑體" pitchFamily="34" charset="-120"/>
                          <a:ea typeface="微軟正黑體" pitchFamily="34" charset="-120"/>
                          <a:cs typeface="+mn-cs"/>
                        </a:rPr>
                        <a:t>Problem Definition </a:t>
                      </a:r>
                      <a:r>
                        <a:rPr lang="zh-TW" altLang="en-US" sz="2800" i="0" kern="1200" baseline="0" dirty="0" smtClean="0">
                          <a:solidFill>
                            <a:schemeClr val="dk1"/>
                          </a:solidFill>
                          <a:latin typeface="微軟正黑體" pitchFamily="34" charset="-120"/>
                          <a:ea typeface="微軟正黑體" pitchFamily="34" charset="-120"/>
                          <a:cs typeface="+mn-cs"/>
                        </a:rPr>
                        <a:t>定義問題</a:t>
                      </a:r>
                    </a:p>
                    <a:p>
                      <a:pPr>
                        <a:buFont typeface="Arial" pitchFamily="34" charset="0"/>
                        <a:buChar char="•"/>
                      </a:pPr>
                      <a:r>
                        <a:rPr lang="zh-TW" altLang="en-US" sz="2800" i="0" kern="1200" baseline="0" dirty="0" smtClean="0">
                          <a:solidFill>
                            <a:schemeClr val="dk1"/>
                          </a:solidFill>
                          <a:latin typeface="微軟正黑體" pitchFamily="34" charset="-120"/>
                          <a:ea typeface="微軟正黑體" pitchFamily="34" charset="-120"/>
                          <a:cs typeface="+mn-cs"/>
                        </a:rPr>
                        <a:t> </a:t>
                      </a:r>
                      <a:r>
                        <a:rPr lang="en-US" altLang="zh-TW" sz="2800" i="0" kern="1200" baseline="0" dirty="0" smtClean="0">
                          <a:solidFill>
                            <a:schemeClr val="dk1"/>
                          </a:solidFill>
                          <a:latin typeface="微軟正黑體" pitchFamily="34" charset="-120"/>
                          <a:ea typeface="微軟正黑體" pitchFamily="34" charset="-120"/>
                          <a:cs typeface="+mn-cs"/>
                        </a:rPr>
                        <a:t>Concept Definition </a:t>
                      </a:r>
                      <a:r>
                        <a:rPr lang="zh-TW" altLang="en-US" sz="2800" i="0" kern="1200" baseline="0" dirty="0" smtClean="0">
                          <a:solidFill>
                            <a:schemeClr val="dk1"/>
                          </a:solidFill>
                          <a:latin typeface="微軟正黑體" pitchFamily="34" charset="-120"/>
                          <a:ea typeface="微軟正黑體" pitchFamily="34" charset="-120"/>
                          <a:cs typeface="+mn-cs"/>
                        </a:rPr>
                        <a:t>概念定義	</a:t>
                      </a:r>
                    </a:p>
                    <a:p>
                      <a:pPr>
                        <a:buFont typeface="Arial" pitchFamily="34" charset="0"/>
                        <a:buChar char="•"/>
                      </a:pPr>
                      <a:r>
                        <a:rPr lang="zh-TW" altLang="en-US" sz="2800" i="0" kern="1200" baseline="0" dirty="0" smtClean="0">
                          <a:solidFill>
                            <a:schemeClr val="dk1"/>
                          </a:solidFill>
                          <a:latin typeface="微軟正黑體" pitchFamily="34" charset="-120"/>
                          <a:ea typeface="微軟正黑體" pitchFamily="34" charset="-120"/>
                          <a:cs typeface="+mn-cs"/>
                        </a:rPr>
                        <a:t> </a:t>
                      </a:r>
                      <a:r>
                        <a:rPr lang="en-US" altLang="zh-TW" sz="2800" i="0" kern="1200" baseline="0" dirty="0" smtClean="0">
                          <a:solidFill>
                            <a:schemeClr val="dk1"/>
                          </a:solidFill>
                          <a:latin typeface="微軟正黑體" pitchFamily="34" charset="-120"/>
                          <a:ea typeface="微軟正黑體" pitchFamily="34" charset="-120"/>
                          <a:cs typeface="+mn-cs"/>
                        </a:rPr>
                        <a:t>Solution Planning </a:t>
                      </a:r>
                      <a:r>
                        <a:rPr lang="zh-TW" altLang="en-US" sz="2800" i="0" kern="1200" baseline="0" dirty="0" smtClean="0">
                          <a:solidFill>
                            <a:schemeClr val="dk1"/>
                          </a:solidFill>
                          <a:latin typeface="微軟正黑體" pitchFamily="34" charset="-120"/>
                          <a:ea typeface="微軟正黑體" pitchFamily="34" charset="-120"/>
                          <a:cs typeface="+mn-cs"/>
                        </a:rPr>
                        <a:t>計畫解決辦法</a:t>
                      </a:r>
                    </a:p>
                  </a:txBody>
                  <a:tcPr anchor="ctr">
                    <a:lnR w="12700" cap="flat" cmpd="sng" algn="ctr">
                      <a:solidFill>
                        <a:schemeClr val="bg1">
                          <a:lumMod val="75000"/>
                        </a:schemeClr>
                      </a:solidFill>
                      <a:prstDash val="solid"/>
                      <a:round/>
                      <a:headEnd type="none" w="med" len="med"/>
                      <a:tailEnd type="none" w="med" len="med"/>
                    </a:lnR>
                  </a:tcPr>
                </a:tc>
                <a:tc rowSpan="2">
                  <a:txBody>
                    <a:bodyPr/>
                    <a:lstStyle/>
                    <a:p>
                      <a:pPr algn="l"/>
                      <a:endParaRPr lang="zh-TW" altLang="en-US" sz="2000" dirty="0">
                        <a:latin typeface="微軟正黑體" pitchFamily="34" charset="-120"/>
                        <a:ea typeface="微軟正黑體" pitchFamily="34" charset="-12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68835">
                <a:tc rowSpan="2">
                  <a:txBody>
                    <a:bodyPr/>
                    <a:lstStyle/>
                    <a:p>
                      <a:pPr algn="l"/>
                      <a:r>
                        <a:rPr lang="en-US" altLang="zh-TW" sz="2800" dirty="0" smtClean="0">
                          <a:latin typeface="微軟正黑體" pitchFamily="34" charset="-120"/>
                          <a:ea typeface="微軟正黑體" pitchFamily="34" charset="-120"/>
                        </a:rPr>
                        <a:t>Model &amp; Modeling </a:t>
                      </a:r>
                    </a:p>
                  </a:txBody>
                  <a:tcPr anchor="ctr"/>
                </a:tc>
                <a:tc>
                  <a:txBody>
                    <a:bodyPr/>
                    <a:lstStyle/>
                    <a:p>
                      <a:pPr>
                        <a:buFont typeface="Arial" pitchFamily="34" charset="0"/>
                        <a:buChar char="•"/>
                      </a:pPr>
                      <a:r>
                        <a:rPr lang="zh-TW" altLang="en-US" sz="2800" i="0" kern="1200" baseline="0" dirty="0" smtClean="0">
                          <a:solidFill>
                            <a:schemeClr val="dk1"/>
                          </a:solidFill>
                          <a:latin typeface="微軟正黑體" pitchFamily="34" charset="-120"/>
                          <a:ea typeface="微軟正黑體" pitchFamily="34" charset="-120"/>
                          <a:cs typeface="+mn-cs"/>
                        </a:rPr>
                        <a:t> </a:t>
                      </a:r>
                      <a:r>
                        <a:rPr lang="en-US" altLang="zh-TW" sz="2800" i="0" kern="1200" baseline="0" dirty="0" err="1" smtClean="0">
                          <a:solidFill>
                            <a:schemeClr val="dk1"/>
                          </a:solidFill>
                          <a:latin typeface="微軟正黑體" pitchFamily="34" charset="-120"/>
                          <a:ea typeface="微軟正黑體" pitchFamily="34" charset="-120"/>
                          <a:cs typeface="+mn-cs"/>
                        </a:rPr>
                        <a:t>Modelling</a:t>
                      </a:r>
                      <a:r>
                        <a:rPr lang="en-US" altLang="zh-TW" sz="2800" i="0" kern="1200" baseline="0" dirty="0" smtClean="0">
                          <a:solidFill>
                            <a:schemeClr val="dk1"/>
                          </a:solidFill>
                          <a:latin typeface="微軟正黑體" pitchFamily="34" charset="-120"/>
                          <a:ea typeface="微軟正黑體" pitchFamily="34" charset="-120"/>
                          <a:cs typeface="+mn-cs"/>
                        </a:rPr>
                        <a:t> </a:t>
                      </a:r>
                      <a:r>
                        <a:rPr lang="zh-TW" altLang="en-US" sz="2800" i="0" kern="1200" baseline="0" dirty="0" smtClean="0">
                          <a:solidFill>
                            <a:schemeClr val="dk1"/>
                          </a:solidFill>
                          <a:latin typeface="微軟正黑體" pitchFamily="34" charset="-120"/>
                          <a:ea typeface="微軟正黑體" pitchFamily="34" charset="-120"/>
                          <a:cs typeface="+mn-cs"/>
                        </a:rPr>
                        <a:t>模型 </a:t>
                      </a:r>
                      <a:endParaRPr lang="en-US" altLang="zh-TW" sz="2800" i="0" kern="1200" baseline="0" dirty="0" smtClean="0">
                        <a:solidFill>
                          <a:schemeClr val="dk1"/>
                        </a:solidFill>
                        <a:latin typeface="微軟正黑體" pitchFamily="34" charset="-120"/>
                        <a:ea typeface="微軟正黑體" pitchFamily="34" charset="-120"/>
                        <a:cs typeface="+mn-cs"/>
                      </a:endParaRPr>
                    </a:p>
                    <a:p>
                      <a:pPr>
                        <a:buFont typeface="Arial" pitchFamily="34" charset="0"/>
                        <a:buChar char="•"/>
                      </a:pPr>
                      <a:r>
                        <a:rPr lang="en-US" altLang="zh-TW" sz="2800" i="0" kern="1200" baseline="0" dirty="0" smtClean="0">
                          <a:solidFill>
                            <a:schemeClr val="dk1"/>
                          </a:solidFill>
                          <a:latin typeface="微軟正黑體" pitchFamily="34" charset="-120"/>
                          <a:ea typeface="微軟正黑體" pitchFamily="34" charset="-120"/>
                          <a:cs typeface="+mn-cs"/>
                        </a:rPr>
                        <a:t> Concept Alignment </a:t>
                      </a:r>
                      <a:r>
                        <a:rPr lang="zh-TW" altLang="en-US" sz="2800" i="0" kern="1200" baseline="0" dirty="0" smtClean="0">
                          <a:solidFill>
                            <a:schemeClr val="dk1"/>
                          </a:solidFill>
                          <a:latin typeface="微軟正黑體" pitchFamily="34" charset="-120"/>
                          <a:ea typeface="微軟正黑體" pitchFamily="34" charset="-120"/>
                          <a:cs typeface="+mn-cs"/>
                        </a:rPr>
                        <a:t>概念對照 </a:t>
                      </a:r>
                      <a:endParaRPr lang="en-US" altLang="zh-TW" sz="2800" i="0" kern="1200" baseline="0" dirty="0" smtClean="0">
                        <a:solidFill>
                          <a:schemeClr val="dk1"/>
                        </a:solidFill>
                        <a:latin typeface="微軟正黑體" pitchFamily="34" charset="-120"/>
                        <a:ea typeface="微軟正黑體" pitchFamily="34" charset="-120"/>
                        <a:cs typeface="+mn-cs"/>
                      </a:endParaRPr>
                    </a:p>
                    <a:p>
                      <a:pPr>
                        <a:buFont typeface="Arial" pitchFamily="34" charset="0"/>
                        <a:buChar char="•"/>
                      </a:pPr>
                      <a:r>
                        <a:rPr lang="en-US" altLang="zh-TW" sz="2800" i="0" kern="1200" baseline="0" dirty="0" smtClean="0">
                          <a:solidFill>
                            <a:schemeClr val="dk1"/>
                          </a:solidFill>
                          <a:latin typeface="微軟正黑體" pitchFamily="34" charset="-120"/>
                          <a:ea typeface="微軟正黑體" pitchFamily="34" charset="-120"/>
                          <a:cs typeface="+mn-cs"/>
                        </a:rPr>
                        <a:t> Model Selection </a:t>
                      </a:r>
                      <a:r>
                        <a:rPr lang="zh-TW" altLang="en-US" sz="2800" i="0" kern="1200" baseline="0" dirty="0" smtClean="0">
                          <a:solidFill>
                            <a:schemeClr val="dk1"/>
                          </a:solidFill>
                          <a:latin typeface="微軟正黑體" pitchFamily="34" charset="-120"/>
                          <a:ea typeface="微軟正黑體" pitchFamily="34" charset="-120"/>
                          <a:cs typeface="+mn-cs"/>
                        </a:rPr>
                        <a:t>模型選擇 </a:t>
                      </a:r>
                    </a:p>
                  </a:txBody>
                  <a:tcPr anchor="ctr">
                    <a:lnR w="12700" cap="flat" cmpd="sng" algn="ctr">
                      <a:solidFill>
                        <a:schemeClr val="bg1">
                          <a:lumMod val="75000"/>
                        </a:schemeClr>
                      </a:solidFill>
                      <a:prstDash val="solid"/>
                      <a:round/>
                      <a:headEnd type="none" w="med" len="med"/>
                      <a:tailEnd type="none" w="med" len="med"/>
                    </a:lnR>
                  </a:tcPr>
                </a:tc>
                <a:tc vMerge="1">
                  <a:txBody>
                    <a:bodyPr/>
                    <a:lstStyle/>
                    <a:p>
                      <a:pPr algn="l"/>
                      <a:endParaRPr lang="zh-TW" altLang="en-US" sz="2200" dirty="0">
                        <a:latin typeface="微軟正黑體" pitchFamily="34" charset="-120"/>
                        <a:ea typeface="微軟正黑體" pitchFamily="34" charset="-12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68835">
                <a:tc vMerge="1">
                  <a:txBody>
                    <a:bodyPr/>
                    <a:lstStyle/>
                    <a:p>
                      <a:pPr algn="l"/>
                      <a:endParaRPr lang="zh-TW" altLang="en-US" sz="3200" dirty="0">
                        <a:latin typeface="微軟正黑體" pitchFamily="34" charset="-120"/>
                        <a:ea typeface="微軟正黑體" pitchFamily="34" charset="-120"/>
                      </a:endParaRPr>
                    </a:p>
                  </a:txBody>
                  <a:tcPr anchor="ctr"/>
                </a:tc>
                <a:tc>
                  <a:txBody>
                    <a:bodyPr/>
                    <a:lstStyle/>
                    <a:p>
                      <a:pPr>
                        <a:buFont typeface="Arial" pitchFamily="34" charset="0"/>
                        <a:buChar char="•"/>
                      </a:pPr>
                      <a:r>
                        <a:rPr lang="en-US" altLang="zh-TW" sz="2800" i="0" kern="1200" baseline="0" dirty="0" smtClean="0">
                          <a:solidFill>
                            <a:schemeClr val="dk1"/>
                          </a:solidFill>
                          <a:latin typeface="微軟正黑體" pitchFamily="34" charset="-120"/>
                          <a:ea typeface="微軟正黑體" pitchFamily="34" charset="-120"/>
                          <a:cs typeface="+mn-cs"/>
                        </a:rPr>
                        <a:t>Prototyping </a:t>
                      </a:r>
                      <a:r>
                        <a:rPr lang="zh-TW" altLang="en-US" sz="2800" i="0" kern="1200" baseline="0" dirty="0" smtClean="0">
                          <a:solidFill>
                            <a:schemeClr val="dk1"/>
                          </a:solidFill>
                          <a:latin typeface="微軟正黑體" pitchFamily="34" charset="-120"/>
                          <a:ea typeface="微軟正黑體" pitchFamily="34" charset="-120"/>
                          <a:cs typeface="+mn-cs"/>
                        </a:rPr>
                        <a:t>原型 </a:t>
                      </a:r>
                    </a:p>
                    <a:p>
                      <a:pPr>
                        <a:buFont typeface="Arial" pitchFamily="34" charset="0"/>
                        <a:buChar char="•"/>
                      </a:pPr>
                      <a:r>
                        <a:rPr lang="en-US" altLang="zh-TW" sz="2800" i="0" kern="1200" baseline="0" dirty="0" smtClean="0">
                          <a:solidFill>
                            <a:schemeClr val="dk1"/>
                          </a:solidFill>
                          <a:latin typeface="微軟正黑體" pitchFamily="34" charset="-120"/>
                          <a:ea typeface="微軟正黑體" pitchFamily="34" charset="-120"/>
                          <a:cs typeface="+mn-cs"/>
                        </a:rPr>
                        <a:t>Debugging </a:t>
                      </a:r>
                      <a:r>
                        <a:rPr lang="zh-TW" altLang="en-US" sz="2800" i="0" kern="1200" baseline="0" dirty="0" smtClean="0">
                          <a:solidFill>
                            <a:schemeClr val="dk1"/>
                          </a:solidFill>
                          <a:latin typeface="微軟正黑體" pitchFamily="34" charset="-120"/>
                          <a:ea typeface="微軟正黑體" pitchFamily="34" charset="-120"/>
                          <a:cs typeface="+mn-cs"/>
                        </a:rPr>
                        <a:t>排除錯誤 </a:t>
                      </a:r>
                    </a:p>
                    <a:p>
                      <a:pPr>
                        <a:buFont typeface="Arial" pitchFamily="34" charset="0"/>
                        <a:buChar char="•"/>
                      </a:pPr>
                      <a:r>
                        <a:rPr lang="en-US" altLang="zh-TW" sz="2800" i="0" kern="1200" baseline="0" dirty="0" smtClean="0">
                          <a:solidFill>
                            <a:schemeClr val="dk1"/>
                          </a:solidFill>
                          <a:latin typeface="微軟正黑體" pitchFamily="34" charset="-120"/>
                          <a:ea typeface="微軟正黑體" pitchFamily="34" charset="-120"/>
                          <a:cs typeface="+mn-cs"/>
                        </a:rPr>
                        <a:t>Final Model </a:t>
                      </a:r>
                      <a:r>
                        <a:rPr lang="zh-TW" altLang="en-US" sz="2800" i="0" kern="1200" baseline="0" dirty="0" smtClean="0">
                          <a:solidFill>
                            <a:schemeClr val="dk1"/>
                          </a:solidFill>
                          <a:latin typeface="微軟正黑體" pitchFamily="34" charset="-120"/>
                          <a:ea typeface="微軟正黑體" pitchFamily="34" charset="-120"/>
                          <a:cs typeface="+mn-cs"/>
                        </a:rPr>
                        <a:t>最終模型 </a:t>
                      </a:r>
                    </a:p>
                  </a:txBody>
                  <a:tcPr anchor="ctr">
                    <a:lnR w="12700" cap="flat" cmpd="sng" algn="ctr">
                      <a:solidFill>
                        <a:schemeClr val="bg1">
                          <a:lumMod val="75000"/>
                        </a:schemeClr>
                      </a:solidFill>
                      <a:prstDash val="solid"/>
                      <a:round/>
                      <a:headEnd type="none" w="med" len="med"/>
                      <a:tailEnd type="none" w="med" len="med"/>
                    </a:lnR>
                  </a:tcPr>
                </a:tc>
                <a:tc>
                  <a:txBody>
                    <a:bodyPr/>
                    <a:lstStyle/>
                    <a:p>
                      <a:pPr algn="l"/>
                      <a:endParaRPr lang="zh-TW" altLang="en-US" sz="2000" dirty="0">
                        <a:latin typeface="微軟正黑體" pitchFamily="34" charset="-120"/>
                        <a:ea typeface="微軟正黑體" pitchFamily="34" charset="-12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223269">
                <a:tc>
                  <a:txBody>
                    <a:bodyPr/>
                    <a:lstStyle/>
                    <a:p>
                      <a:pPr algn="l"/>
                      <a:r>
                        <a:rPr lang="en-US" altLang="zh-TW" sz="2800" dirty="0" smtClean="0">
                          <a:latin typeface="微軟正黑體" pitchFamily="34" charset="-120"/>
                          <a:ea typeface="微軟正黑體" pitchFamily="34" charset="-120"/>
                        </a:rPr>
                        <a:t>Transfer </a:t>
                      </a:r>
                      <a:r>
                        <a:rPr lang="zh-TW" altLang="en-US" sz="2800" dirty="0" smtClean="0">
                          <a:latin typeface="微軟正黑體" pitchFamily="34" charset="-120"/>
                          <a:ea typeface="微軟正黑體" pitchFamily="34" charset="-120"/>
                        </a:rPr>
                        <a:t>	</a:t>
                      </a:r>
                    </a:p>
                  </a:txBody>
                  <a:tcPr anchor="ctr"/>
                </a:tc>
                <a:tc>
                  <a:txBody>
                    <a:bodyPr/>
                    <a:lstStyle/>
                    <a:p>
                      <a:pPr>
                        <a:buFont typeface="Arial" pitchFamily="34" charset="0"/>
                        <a:buChar char="•"/>
                      </a:pPr>
                      <a:r>
                        <a:rPr lang="en-US" altLang="zh-TW" sz="2800" i="0" kern="1200" baseline="0" dirty="0" smtClean="0">
                          <a:solidFill>
                            <a:schemeClr val="dk1"/>
                          </a:solidFill>
                          <a:latin typeface="微軟正黑體" pitchFamily="34" charset="-120"/>
                          <a:ea typeface="微軟正黑體" pitchFamily="34" charset="-120"/>
                          <a:cs typeface="+mn-cs"/>
                        </a:rPr>
                        <a:t>Model Sharing </a:t>
                      </a:r>
                      <a:r>
                        <a:rPr lang="zh-TW" altLang="en-US" sz="2800" i="0" kern="1200" baseline="0" dirty="0" smtClean="0">
                          <a:solidFill>
                            <a:schemeClr val="dk1"/>
                          </a:solidFill>
                          <a:latin typeface="微軟正黑體" pitchFamily="34" charset="-120"/>
                          <a:ea typeface="微軟正黑體" pitchFamily="34" charset="-120"/>
                          <a:cs typeface="+mn-cs"/>
                        </a:rPr>
                        <a:t>模型分享 </a:t>
                      </a:r>
                    </a:p>
                    <a:p>
                      <a:pPr>
                        <a:buFont typeface="Arial" pitchFamily="34" charset="0"/>
                        <a:buChar char="•"/>
                      </a:pPr>
                      <a:r>
                        <a:rPr lang="en-US" altLang="zh-TW" sz="2800" i="0" kern="1200" baseline="0" dirty="0" smtClean="0">
                          <a:solidFill>
                            <a:schemeClr val="dk1"/>
                          </a:solidFill>
                          <a:latin typeface="微軟正黑體" pitchFamily="34" charset="-120"/>
                          <a:ea typeface="微軟正黑體" pitchFamily="34" charset="-120"/>
                          <a:cs typeface="+mn-cs"/>
                        </a:rPr>
                        <a:t>Model Transfer </a:t>
                      </a:r>
                      <a:r>
                        <a:rPr lang="zh-TW" altLang="en-US" sz="2800" i="0" kern="1200" baseline="0" dirty="0" smtClean="0">
                          <a:solidFill>
                            <a:schemeClr val="dk1"/>
                          </a:solidFill>
                          <a:latin typeface="微軟正黑體" pitchFamily="34" charset="-120"/>
                          <a:ea typeface="微軟正黑體" pitchFamily="34" charset="-120"/>
                          <a:cs typeface="+mn-cs"/>
                        </a:rPr>
                        <a:t>模型遷移 </a:t>
                      </a:r>
                    </a:p>
                    <a:p>
                      <a:pPr>
                        <a:buFont typeface="Arial" pitchFamily="34" charset="0"/>
                        <a:buChar char="•"/>
                      </a:pPr>
                      <a:r>
                        <a:rPr lang="en-US" altLang="zh-TW" sz="2800" i="0" kern="1200" baseline="0" dirty="0" smtClean="0">
                          <a:solidFill>
                            <a:schemeClr val="dk1"/>
                          </a:solidFill>
                          <a:latin typeface="微軟正黑體" pitchFamily="34" charset="-120"/>
                          <a:ea typeface="微軟正黑體" pitchFamily="34" charset="-120"/>
                          <a:cs typeface="+mn-cs"/>
                        </a:rPr>
                        <a:t>Evaluation </a:t>
                      </a:r>
                      <a:r>
                        <a:rPr lang="zh-TW" altLang="en-US" sz="2800" i="0" kern="1200" baseline="0" dirty="0" smtClean="0">
                          <a:solidFill>
                            <a:schemeClr val="dk1"/>
                          </a:solidFill>
                          <a:latin typeface="微軟正黑體" pitchFamily="34" charset="-120"/>
                          <a:ea typeface="微軟正黑體" pitchFamily="34" charset="-120"/>
                          <a:cs typeface="+mn-cs"/>
                        </a:rPr>
                        <a:t>評估 </a:t>
                      </a:r>
                    </a:p>
                  </a:txBody>
                  <a:tcPr anchor="ctr">
                    <a:lnR w="12700" cap="flat" cmpd="sng" algn="ctr">
                      <a:solidFill>
                        <a:schemeClr val="bg1">
                          <a:lumMod val="75000"/>
                        </a:schemeClr>
                      </a:solidFill>
                      <a:prstDash val="solid"/>
                      <a:round/>
                      <a:headEnd type="none" w="med" len="med"/>
                      <a:tailEnd type="none" w="med" len="med"/>
                    </a:lnR>
                  </a:tcPr>
                </a:tc>
                <a:tc>
                  <a:txBody>
                    <a:bodyPr/>
                    <a:lstStyle/>
                    <a:p>
                      <a:pPr algn="l"/>
                      <a:endParaRPr lang="zh-TW" altLang="en-US" sz="2000" dirty="0">
                        <a:latin typeface="微軟正黑體" pitchFamily="34" charset="-120"/>
                        <a:ea typeface="微軟正黑體" pitchFamily="34" charset="-12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pSp>
        <p:nvGrpSpPr>
          <p:cNvPr id="6" name="群組 5"/>
          <p:cNvGrpSpPr/>
          <p:nvPr/>
        </p:nvGrpSpPr>
        <p:grpSpPr>
          <a:xfrm>
            <a:off x="13346138" y="3071786"/>
            <a:ext cx="9704438" cy="2214578"/>
            <a:chOff x="1680187" y="3132006"/>
            <a:chExt cx="27449121" cy="6480391"/>
          </a:xfrm>
        </p:grpSpPr>
        <p:pic>
          <p:nvPicPr>
            <p:cNvPr id="7" name="圖片 6" descr="—Pngtree—vector soil plant icon_4872807.png"/>
            <p:cNvPicPr>
              <a:picLocks noChangeAspect="1"/>
            </p:cNvPicPr>
            <p:nvPr/>
          </p:nvPicPr>
          <p:blipFill>
            <a:blip r:embed="rId2" cstate="print">
              <a:clrChange>
                <a:clrFrom>
                  <a:srgbClr val="FFFFFF"/>
                </a:clrFrom>
                <a:clrTo>
                  <a:srgbClr val="FFFFFF">
                    <a:alpha val="0"/>
                  </a:srgbClr>
                </a:clrTo>
              </a:clrChange>
            </a:blip>
            <a:stretch>
              <a:fillRect/>
            </a:stretch>
          </p:blipFill>
          <p:spPr>
            <a:xfrm>
              <a:off x="12447354" y="4194557"/>
              <a:ext cx="5417839" cy="5417840"/>
            </a:xfrm>
            <a:prstGeom prst="rect">
              <a:avLst/>
            </a:prstGeom>
          </p:spPr>
        </p:pic>
        <p:pic>
          <p:nvPicPr>
            <p:cNvPr id="8" name="Picture 2" descr="太陽圖示-向量圖示-免費向量免費下載"/>
            <p:cNvPicPr>
              <a:picLocks noChangeAspect="1" noChangeArrowheads="1"/>
            </p:cNvPicPr>
            <p:nvPr/>
          </p:nvPicPr>
          <p:blipFill rotWithShape="1">
            <a:blip r:embed="rId3" cstate="print">
              <a:clrChange>
                <a:clrFrom>
                  <a:srgbClr val="FFFFFF"/>
                </a:clrFrom>
                <a:clrTo>
                  <a:srgbClr val="FFFFFF">
                    <a:alpha val="0"/>
                  </a:srgbClr>
                </a:clrTo>
              </a:clrChange>
            </a:blip>
            <a:srcRect l="2366" t="309" r="1244" b="3301"/>
            <a:stretch/>
          </p:blipFill>
          <p:spPr bwMode="auto">
            <a:xfrm>
              <a:off x="4073465" y="4894765"/>
              <a:ext cx="3672410" cy="3672407"/>
            </a:xfrm>
            <a:prstGeom prst="rect">
              <a:avLst/>
            </a:prstGeom>
            <a:noFill/>
          </p:spPr>
        </p:pic>
        <p:pic>
          <p:nvPicPr>
            <p:cNvPr id="9" name="Picture 4" descr="Icono De Viento. Ráfaga De Señal De Viento. Símbolo Air. Icono De ..."/>
            <p:cNvPicPr>
              <a:picLocks noChangeAspect="1" noChangeArrowheads="1"/>
            </p:cNvPicPr>
            <p:nvPr/>
          </p:nvPicPr>
          <p:blipFill>
            <a:blip r:embed="rId4" cstate="print">
              <a:clrChange>
                <a:clrFrom>
                  <a:srgbClr val="FFFFFF"/>
                </a:clrFrom>
                <a:clrTo>
                  <a:srgbClr val="FFFFFF">
                    <a:alpha val="0"/>
                  </a:srgbClr>
                </a:clrTo>
              </a:clrChange>
              <a:duotone>
                <a:prstClr val="black"/>
                <a:srgbClr val="00B050">
                  <a:tint val="45000"/>
                  <a:satMod val="400000"/>
                </a:srgbClr>
              </a:duotone>
            </a:blip>
            <a:srcRect l="14040" t="15795" r="14882" b="16637"/>
            <a:stretch>
              <a:fillRect/>
            </a:stretch>
          </p:blipFill>
          <p:spPr bwMode="auto">
            <a:xfrm>
              <a:off x="21376191" y="4805998"/>
              <a:ext cx="4176465" cy="3970220"/>
            </a:xfrm>
            <a:prstGeom prst="rect">
              <a:avLst/>
            </a:prstGeom>
            <a:noFill/>
          </p:spPr>
        </p:pic>
        <p:sp>
          <p:nvSpPr>
            <p:cNvPr id="10" name="文字方塊 9"/>
            <p:cNvSpPr txBox="1"/>
            <p:nvPr/>
          </p:nvSpPr>
          <p:spPr>
            <a:xfrm>
              <a:off x="1680187" y="3132006"/>
              <a:ext cx="7848985" cy="1531068"/>
            </a:xfrm>
            <a:prstGeom prst="rect">
              <a:avLst/>
            </a:prstGeom>
            <a:noFill/>
          </p:spPr>
          <p:txBody>
            <a:bodyPr wrap="square" rtlCol="0">
              <a:spAutoFit/>
            </a:bodyPr>
            <a:lstStyle/>
            <a:p>
              <a:r>
                <a:rPr lang="en-US" altLang="zh-TW" sz="2800" dirty="0" smtClean="0">
                  <a:latin typeface="微軟正黑體" pitchFamily="34" charset="-120"/>
                  <a:ea typeface="微軟正黑體" pitchFamily="34" charset="-120"/>
                </a:rPr>
                <a:t>Sun Light</a:t>
              </a:r>
              <a:endParaRPr lang="zh-TW" altLang="en-US" sz="2800" dirty="0">
                <a:latin typeface="微軟正黑體" pitchFamily="34" charset="-120"/>
                <a:ea typeface="微軟正黑體" pitchFamily="34" charset="-120"/>
              </a:endParaRPr>
            </a:p>
          </p:txBody>
        </p:sp>
        <p:sp>
          <p:nvSpPr>
            <p:cNvPr id="11" name="文字方塊 10"/>
            <p:cNvSpPr txBox="1"/>
            <p:nvPr/>
          </p:nvSpPr>
          <p:spPr>
            <a:xfrm>
              <a:off x="10100526" y="3132006"/>
              <a:ext cx="9127682" cy="1531068"/>
            </a:xfrm>
            <a:prstGeom prst="rect">
              <a:avLst/>
            </a:prstGeom>
            <a:noFill/>
          </p:spPr>
          <p:txBody>
            <a:bodyPr wrap="square" rtlCol="0">
              <a:spAutoFit/>
            </a:bodyPr>
            <a:lstStyle/>
            <a:p>
              <a:r>
                <a:rPr lang="en-US" altLang="zh-TW" sz="2800" dirty="0" smtClean="0">
                  <a:latin typeface="微軟正黑體" pitchFamily="34" charset="-120"/>
                  <a:ea typeface="微軟正黑體" pitchFamily="34" charset="-120"/>
                </a:rPr>
                <a:t>Soil Humidity</a:t>
              </a:r>
              <a:endParaRPr lang="zh-TW" altLang="en-US" sz="2800" dirty="0">
                <a:latin typeface="微軟正黑體" pitchFamily="34" charset="-120"/>
                <a:ea typeface="微軟正黑體" pitchFamily="34" charset="-120"/>
              </a:endParaRPr>
            </a:p>
          </p:txBody>
        </p:sp>
        <p:sp>
          <p:nvSpPr>
            <p:cNvPr id="12" name="文字方塊 11"/>
            <p:cNvSpPr txBox="1"/>
            <p:nvPr/>
          </p:nvSpPr>
          <p:spPr>
            <a:xfrm>
              <a:off x="19631006" y="3132006"/>
              <a:ext cx="9498302" cy="1531068"/>
            </a:xfrm>
            <a:prstGeom prst="rect">
              <a:avLst/>
            </a:prstGeom>
            <a:noFill/>
          </p:spPr>
          <p:txBody>
            <a:bodyPr wrap="square" rtlCol="0">
              <a:spAutoFit/>
            </a:bodyPr>
            <a:lstStyle/>
            <a:p>
              <a:r>
                <a:rPr lang="en-US" altLang="zh-TW" sz="2800" dirty="0" smtClean="0">
                  <a:latin typeface="微軟正黑體" pitchFamily="34" charset="-120"/>
                  <a:ea typeface="微軟正黑體" pitchFamily="34" charset="-120"/>
                </a:rPr>
                <a:t>Air Temp</a:t>
              </a:r>
              <a:r>
                <a:rPr lang="zh-TW" altLang="en-US" sz="2800" dirty="0" smtClean="0">
                  <a:latin typeface="微軟正黑體" pitchFamily="34" charset="-120"/>
                  <a:ea typeface="微軟正黑體" pitchFamily="34" charset="-120"/>
                </a:rPr>
                <a:t> </a:t>
              </a:r>
              <a:r>
                <a:rPr lang="en-US" altLang="zh-TW" sz="2800" dirty="0" smtClean="0">
                  <a:latin typeface="微軟正黑體" pitchFamily="34" charset="-120"/>
                  <a:ea typeface="微軟正黑體" pitchFamily="34" charset="-120"/>
                </a:rPr>
                <a:t>&amp;</a:t>
              </a:r>
              <a:r>
                <a:rPr lang="zh-TW" altLang="en-US" sz="2800" dirty="0" smtClean="0">
                  <a:latin typeface="微軟正黑體" pitchFamily="34" charset="-120"/>
                  <a:ea typeface="微軟正黑體" pitchFamily="34" charset="-120"/>
                </a:rPr>
                <a:t> </a:t>
              </a:r>
              <a:r>
                <a:rPr lang="en-US" altLang="zh-TW" sz="2800" dirty="0" smtClean="0">
                  <a:latin typeface="微軟正黑體" pitchFamily="34" charset="-120"/>
                  <a:ea typeface="微軟正黑體" pitchFamily="34" charset="-120"/>
                </a:rPr>
                <a:t>Humid </a:t>
              </a:r>
              <a:endParaRPr lang="zh-TW" altLang="en-US" sz="2800" dirty="0">
                <a:latin typeface="微軟正黑體" pitchFamily="34" charset="-120"/>
                <a:ea typeface="微軟正黑體" pitchFamily="34" charset="-120"/>
              </a:endParaRPr>
            </a:p>
          </p:txBody>
        </p:sp>
        <p:pic>
          <p:nvPicPr>
            <p:cNvPr id="14" name="圖片 13">
              <a:extLst>
                <a:ext uri="{FF2B5EF4-FFF2-40B4-BE49-F238E27FC236}">
                  <a16:creationId xmlns="" xmlns:a16="http://schemas.microsoft.com/office/drawing/2014/main" id="{0AC653D9-9A88-4742-8AE8-A2F4D5675F85}"/>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11145678" y="5401965"/>
              <a:ext cx="2374901" cy="2374900"/>
            </a:xfrm>
            <a:prstGeom prst="rect">
              <a:avLst/>
            </a:prstGeom>
          </p:spPr>
        </p:pic>
      </p:grpSp>
      <p:pic>
        <p:nvPicPr>
          <p:cNvPr id="1026" name="Picture 2" descr="物聯網(IoT) 是什麼？ | TIBCO Software"/>
          <p:cNvPicPr>
            <a:picLocks noChangeAspect="1" noChangeArrowheads="1"/>
          </p:cNvPicPr>
          <p:nvPr/>
        </p:nvPicPr>
        <p:blipFill>
          <a:blip r:embed="rId6"/>
          <a:srcRect t="671" b="2685"/>
          <a:stretch>
            <a:fillRect/>
          </a:stretch>
        </p:blipFill>
        <p:spPr bwMode="auto">
          <a:xfrm>
            <a:off x="13049256" y="5543349"/>
            <a:ext cx="3206772" cy="1743279"/>
          </a:xfrm>
          <a:prstGeom prst="rect">
            <a:avLst/>
          </a:prstGeom>
          <a:noFill/>
        </p:spPr>
      </p:pic>
      <p:sp>
        <p:nvSpPr>
          <p:cNvPr id="15" name="文字方塊 14"/>
          <p:cNvSpPr txBox="1"/>
          <p:nvPr/>
        </p:nvSpPr>
        <p:spPr>
          <a:xfrm>
            <a:off x="13120694" y="7330393"/>
            <a:ext cx="3143272" cy="1384995"/>
          </a:xfrm>
          <a:prstGeom prst="rect">
            <a:avLst/>
          </a:prstGeom>
          <a:noFill/>
        </p:spPr>
        <p:txBody>
          <a:bodyPr wrap="square" rtlCol="0">
            <a:spAutoFit/>
          </a:bodyPr>
          <a:lstStyle/>
          <a:p>
            <a:r>
              <a:rPr lang="en-US" altLang="zh-TW" sz="2800" dirty="0" err="1" smtClean="0"/>
              <a:t>IoT</a:t>
            </a:r>
            <a:r>
              <a:rPr lang="en-US" altLang="zh-TW" sz="2800" dirty="0" smtClean="0"/>
              <a:t> fundamentals</a:t>
            </a:r>
          </a:p>
          <a:p>
            <a:r>
              <a:rPr lang="en-US" altLang="zh-TW" sz="2800" dirty="0" smtClean="0"/>
              <a:t>&amp; Introduction</a:t>
            </a:r>
          </a:p>
          <a:p>
            <a:r>
              <a:rPr lang="en-US" altLang="zh-TW" sz="2800" dirty="0" smtClean="0"/>
              <a:t>Level1</a:t>
            </a:r>
            <a:endParaRPr lang="zh-TW" altLang="en-US" sz="2800" dirty="0"/>
          </a:p>
        </p:txBody>
      </p:sp>
      <p:sp>
        <p:nvSpPr>
          <p:cNvPr id="1028" name="AutoShape 4" descr="What is Machine Learning Course| Its Importance and Types-FO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1029" name="Picture 5"/>
          <p:cNvPicPr>
            <a:picLocks noChangeAspect="1" noChangeArrowheads="1"/>
          </p:cNvPicPr>
          <p:nvPr/>
        </p:nvPicPr>
        <p:blipFill>
          <a:blip r:embed="rId7"/>
          <a:srcRect/>
          <a:stretch>
            <a:fillRect/>
          </a:stretch>
        </p:blipFill>
        <p:spPr bwMode="auto">
          <a:xfrm>
            <a:off x="16906908" y="5786430"/>
            <a:ext cx="2733675" cy="1676400"/>
          </a:xfrm>
          <a:prstGeom prst="rect">
            <a:avLst/>
          </a:prstGeom>
          <a:noFill/>
          <a:ln w="9525">
            <a:noFill/>
            <a:miter lim="800000"/>
            <a:headEnd/>
            <a:tailEnd/>
          </a:ln>
          <a:effectLst/>
        </p:spPr>
      </p:pic>
      <p:sp>
        <p:nvSpPr>
          <p:cNvPr id="18" name="文字方塊 17"/>
          <p:cNvSpPr txBox="1"/>
          <p:nvPr/>
        </p:nvSpPr>
        <p:spPr>
          <a:xfrm>
            <a:off x="16335404" y="7544707"/>
            <a:ext cx="3643338" cy="1384995"/>
          </a:xfrm>
          <a:prstGeom prst="rect">
            <a:avLst/>
          </a:prstGeom>
          <a:noFill/>
        </p:spPr>
        <p:txBody>
          <a:bodyPr wrap="square" rtlCol="0">
            <a:spAutoFit/>
          </a:bodyPr>
          <a:lstStyle/>
          <a:p>
            <a:r>
              <a:rPr lang="en-US" altLang="zh-TW" sz="2800" dirty="0" smtClean="0"/>
              <a:t>Image Recognition</a:t>
            </a:r>
          </a:p>
          <a:p>
            <a:r>
              <a:rPr lang="en-US" altLang="zh-TW" sz="2800" dirty="0" smtClean="0"/>
              <a:t>&amp; Machine learning</a:t>
            </a:r>
          </a:p>
          <a:p>
            <a:r>
              <a:rPr lang="en-US" altLang="zh-TW" sz="2800" dirty="0" smtClean="0"/>
              <a:t>Level2</a:t>
            </a:r>
            <a:endParaRPr lang="zh-TW" altLang="en-US" sz="2800" dirty="0"/>
          </a:p>
        </p:txBody>
      </p:sp>
      <p:pic>
        <p:nvPicPr>
          <p:cNvPr id="1031" name="Picture 7" descr="Explainable artificial intelligence model to predict acute critical illness  from electronic health records | Nature Communications"/>
          <p:cNvPicPr>
            <a:picLocks noChangeAspect="1" noChangeArrowheads="1"/>
          </p:cNvPicPr>
          <p:nvPr/>
        </p:nvPicPr>
        <p:blipFill>
          <a:blip r:embed="rId8"/>
          <a:srcRect/>
          <a:stretch>
            <a:fillRect/>
          </a:stretch>
        </p:blipFill>
        <p:spPr bwMode="auto">
          <a:xfrm>
            <a:off x="20193056" y="5901633"/>
            <a:ext cx="3424025" cy="1714512"/>
          </a:xfrm>
          <a:prstGeom prst="rect">
            <a:avLst/>
          </a:prstGeom>
          <a:noFill/>
        </p:spPr>
      </p:pic>
      <p:sp>
        <p:nvSpPr>
          <p:cNvPr id="20" name="文字方塊 19"/>
          <p:cNvSpPr txBox="1"/>
          <p:nvPr/>
        </p:nvSpPr>
        <p:spPr>
          <a:xfrm>
            <a:off x="20050180" y="7759021"/>
            <a:ext cx="3643338" cy="1384995"/>
          </a:xfrm>
          <a:prstGeom prst="rect">
            <a:avLst/>
          </a:prstGeom>
          <a:noFill/>
        </p:spPr>
        <p:txBody>
          <a:bodyPr wrap="square" rtlCol="0">
            <a:spAutoFit/>
          </a:bodyPr>
          <a:lstStyle/>
          <a:p>
            <a:r>
              <a:rPr lang="en-US" altLang="zh-TW" sz="2800" dirty="0" smtClean="0"/>
              <a:t>Data Analysis </a:t>
            </a:r>
          </a:p>
          <a:p>
            <a:r>
              <a:rPr lang="en-US" altLang="zh-TW" sz="2800" dirty="0" smtClean="0"/>
              <a:t>&amp; AI prediction</a:t>
            </a:r>
          </a:p>
          <a:p>
            <a:r>
              <a:rPr lang="en-US" altLang="zh-TW" sz="2800" dirty="0" smtClean="0"/>
              <a:t>Level3</a:t>
            </a:r>
            <a:endParaRPr lang="zh-TW" altLang="en-US" sz="2800" dirty="0"/>
          </a:p>
        </p:txBody>
      </p:sp>
      <p:pic>
        <p:nvPicPr>
          <p:cNvPr id="29" name="Picture 2" descr="C:\Users\123\Downloads\1598103492941.jpg"/>
          <p:cNvPicPr>
            <a:picLocks noChangeAspect="1" noChangeArrowheads="1"/>
          </p:cNvPicPr>
          <p:nvPr/>
        </p:nvPicPr>
        <p:blipFill>
          <a:blip r:embed="rId9" cstate="print"/>
          <a:srcRect/>
          <a:stretch>
            <a:fillRect/>
          </a:stretch>
        </p:blipFill>
        <p:spPr bwMode="auto">
          <a:xfrm>
            <a:off x="12906380" y="9358331"/>
            <a:ext cx="2286016" cy="1714511"/>
          </a:xfrm>
          <a:prstGeom prst="rect">
            <a:avLst/>
          </a:prstGeom>
          <a:noFill/>
          <a:effectLst>
            <a:softEdge rad="317500"/>
          </a:effectLst>
        </p:spPr>
      </p:pic>
      <p:pic>
        <p:nvPicPr>
          <p:cNvPr id="1032" name="Picture 8"/>
          <p:cNvPicPr>
            <a:picLocks noChangeAspect="1" noChangeArrowheads="1"/>
          </p:cNvPicPr>
          <p:nvPr/>
        </p:nvPicPr>
        <p:blipFill>
          <a:blip r:embed="rId10" cstate="print"/>
          <a:srcRect/>
          <a:stretch>
            <a:fillRect/>
          </a:stretch>
        </p:blipFill>
        <p:spPr bwMode="auto">
          <a:xfrm>
            <a:off x="15406710" y="9412005"/>
            <a:ext cx="1928826" cy="1517961"/>
          </a:xfrm>
          <a:prstGeom prst="rect">
            <a:avLst/>
          </a:prstGeom>
          <a:noFill/>
          <a:ln w="9525">
            <a:noFill/>
            <a:miter lim="800000"/>
            <a:headEnd/>
            <a:tailEnd/>
          </a:ln>
          <a:effectLst/>
        </p:spPr>
      </p:pic>
      <p:grpSp>
        <p:nvGrpSpPr>
          <p:cNvPr id="86" name="群組 85"/>
          <p:cNvGrpSpPr/>
          <p:nvPr/>
        </p:nvGrpSpPr>
        <p:grpSpPr>
          <a:xfrm>
            <a:off x="20550246" y="9358330"/>
            <a:ext cx="2630666" cy="1613127"/>
            <a:chOff x="1894856" y="5777880"/>
            <a:chExt cx="8712968" cy="5265015"/>
          </a:xfrm>
        </p:grpSpPr>
        <p:pic>
          <p:nvPicPr>
            <p:cNvPr id="82" name="Picture 2"/>
            <p:cNvPicPr>
              <a:picLocks noChangeAspect="1" noChangeArrowheads="1"/>
            </p:cNvPicPr>
            <p:nvPr/>
          </p:nvPicPr>
          <p:blipFill>
            <a:blip r:embed="rId11" cstate="print"/>
            <a:srcRect/>
            <a:stretch>
              <a:fillRect/>
            </a:stretch>
          </p:blipFill>
          <p:spPr bwMode="auto">
            <a:xfrm>
              <a:off x="8447584" y="8283494"/>
              <a:ext cx="2160240" cy="2676819"/>
            </a:xfrm>
            <a:prstGeom prst="rect">
              <a:avLst/>
            </a:prstGeom>
            <a:noFill/>
            <a:ln w="9525">
              <a:noFill/>
              <a:miter lim="800000"/>
              <a:headEnd/>
              <a:tailEnd/>
            </a:ln>
          </p:spPr>
        </p:pic>
        <p:pic>
          <p:nvPicPr>
            <p:cNvPr id="83" name="Picture 3"/>
            <p:cNvPicPr>
              <a:picLocks noChangeAspect="1" noChangeArrowheads="1"/>
            </p:cNvPicPr>
            <p:nvPr/>
          </p:nvPicPr>
          <p:blipFill>
            <a:blip r:embed="rId12" cstate="print"/>
            <a:srcRect/>
            <a:stretch>
              <a:fillRect/>
            </a:stretch>
          </p:blipFill>
          <p:spPr bwMode="auto">
            <a:xfrm>
              <a:off x="1894856" y="8226152"/>
              <a:ext cx="4032448" cy="2729185"/>
            </a:xfrm>
            <a:prstGeom prst="rect">
              <a:avLst/>
            </a:prstGeom>
            <a:noFill/>
            <a:ln w="9525">
              <a:noFill/>
              <a:miter lim="800000"/>
              <a:headEnd/>
              <a:tailEnd/>
            </a:ln>
          </p:spPr>
        </p:pic>
        <p:pic>
          <p:nvPicPr>
            <p:cNvPr id="84" name="Picture 4"/>
            <p:cNvPicPr>
              <a:picLocks noChangeAspect="1" noChangeArrowheads="1"/>
            </p:cNvPicPr>
            <p:nvPr/>
          </p:nvPicPr>
          <p:blipFill>
            <a:blip r:embed="rId13" cstate="print"/>
            <a:srcRect/>
            <a:stretch>
              <a:fillRect/>
            </a:stretch>
          </p:blipFill>
          <p:spPr bwMode="auto">
            <a:xfrm>
              <a:off x="6071320" y="8306591"/>
              <a:ext cx="2087816" cy="2736304"/>
            </a:xfrm>
            <a:prstGeom prst="rect">
              <a:avLst/>
            </a:prstGeom>
            <a:noFill/>
            <a:ln w="9525">
              <a:noFill/>
              <a:miter lim="800000"/>
              <a:headEnd/>
              <a:tailEnd/>
            </a:ln>
          </p:spPr>
        </p:pic>
        <p:pic>
          <p:nvPicPr>
            <p:cNvPr id="85" name="Picture 4" descr="https://makerpro.cc/wp-content/uploads/2021/07/%E5%9C%96%E7%89%87-1-1.png"/>
            <p:cNvPicPr>
              <a:picLocks noChangeAspect="1" noChangeArrowheads="1"/>
            </p:cNvPicPr>
            <p:nvPr/>
          </p:nvPicPr>
          <p:blipFill>
            <a:blip r:embed="rId14" cstate="print"/>
            <a:srcRect l="1160" t="3913" r="43297" b="67067"/>
            <a:stretch>
              <a:fillRect/>
            </a:stretch>
          </p:blipFill>
          <p:spPr bwMode="auto">
            <a:xfrm>
              <a:off x="2254896" y="5777880"/>
              <a:ext cx="7973683" cy="2376264"/>
            </a:xfrm>
            <a:prstGeom prst="rect">
              <a:avLst/>
            </a:prstGeom>
            <a:noFill/>
          </p:spPr>
        </p:pic>
      </p:grpSp>
      <p:pic>
        <p:nvPicPr>
          <p:cNvPr id="87" name="Picture 5"/>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a:off x="17978478" y="9420027"/>
            <a:ext cx="1968548" cy="1438501"/>
          </a:xfrm>
          <a:prstGeom prst="rect">
            <a:avLst/>
          </a:prstGeom>
          <a:noFill/>
          <a:ln w="9525">
            <a:noFill/>
            <a:miter lim="800000"/>
            <a:headEnd/>
            <a:tailEnd/>
          </a:ln>
          <a:effectLst/>
        </p:spPr>
      </p:pic>
      <p:pic>
        <p:nvPicPr>
          <p:cNvPr id="1033" name="Picture 9"/>
          <p:cNvPicPr>
            <a:picLocks noChangeAspect="1" noChangeArrowheads="1"/>
          </p:cNvPicPr>
          <p:nvPr/>
        </p:nvPicPr>
        <p:blipFill>
          <a:blip r:embed="rId16" cstate="print"/>
          <a:srcRect/>
          <a:stretch>
            <a:fillRect/>
          </a:stretch>
        </p:blipFill>
        <p:spPr bwMode="auto">
          <a:xfrm>
            <a:off x="14049388" y="11144280"/>
            <a:ext cx="4120830" cy="2020030"/>
          </a:xfrm>
          <a:prstGeom prst="rect">
            <a:avLst/>
          </a:prstGeom>
          <a:noFill/>
          <a:ln w="9525">
            <a:noFill/>
            <a:miter lim="800000"/>
            <a:headEnd/>
            <a:tailEnd/>
          </a:ln>
          <a:effectLst/>
        </p:spPr>
      </p:pic>
      <p:pic>
        <p:nvPicPr>
          <p:cNvPr id="89" name="Picture 4"/>
          <p:cNvPicPr>
            <a:picLocks noChangeAspect="1" noChangeArrowheads="1"/>
          </p:cNvPicPr>
          <p:nvPr/>
        </p:nvPicPr>
        <p:blipFill>
          <a:blip r:embed="rId17" cstate="print">
            <a:lum bright="15000" contrast="-21000"/>
            <a:extLst>
              <a:ext uri="{28A0092B-C50C-407E-A947-70E740481C1C}">
                <a14:useLocalDpi xmlns="" xmlns:a14="http://schemas.microsoft.com/office/drawing/2010/main" val="0"/>
              </a:ext>
            </a:extLst>
          </a:blip>
          <a:srcRect/>
          <a:stretch>
            <a:fillRect/>
          </a:stretch>
        </p:blipFill>
        <p:spPr bwMode="auto">
          <a:xfrm>
            <a:off x="19478677" y="11215718"/>
            <a:ext cx="2500330" cy="198452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0" name="向右箭號 89"/>
          <p:cNvSpPr/>
          <p:nvPr/>
        </p:nvSpPr>
        <p:spPr bwMode="auto">
          <a:xfrm>
            <a:off x="16192528" y="6572248"/>
            <a:ext cx="714380" cy="500066"/>
          </a:xfrm>
          <a:prstGeom prst="right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91" name="向右箭號 90"/>
          <p:cNvSpPr/>
          <p:nvPr/>
        </p:nvSpPr>
        <p:spPr bwMode="auto">
          <a:xfrm>
            <a:off x="19478676" y="6858000"/>
            <a:ext cx="714380" cy="500066"/>
          </a:xfrm>
          <a:prstGeom prst="right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92" name="向右箭號 91"/>
          <p:cNvSpPr/>
          <p:nvPr/>
        </p:nvSpPr>
        <p:spPr bwMode="auto">
          <a:xfrm>
            <a:off x="14763768" y="10001272"/>
            <a:ext cx="714380" cy="500066"/>
          </a:xfrm>
          <a:prstGeom prst="right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93" name="向右箭號 92"/>
          <p:cNvSpPr/>
          <p:nvPr/>
        </p:nvSpPr>
        <p:spPr bwMode="auto">
          <a:xfrm>
            <a:off x="17335536" y="10001272"/>
            <a:ext cx="714380" cy="500066"/>
          </a:xfrm>
          <a:prstGeom prst="right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94" name="向右箭號 93"/>
          <p:cNvSpPr/>
          <p:nvPr/>
        </p:nvSpPr>
        <p:spPr bwMode="auto">
          <a:xfrm>
            <a:off x="19978742" y="10001272"/>
            <a:ext cx="714380" cy="500066"/>
          </a:xfrm>
          <a:prstGeom prst="right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98" name="向右箭號 97"/>
          <p:cNvSpPr/>
          <p:nvPr/>
        </p:nvSpPr>
        <p:spPr bwMode="auto">
          <a:xfrm>
            <a:off x="18549982" y="12144412"/>
            <a:ext cx="714380" cy="500066"/>
          </a:xfrm>
          <a:prstGeom prst="right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lat Artificial Intelligence On Cloud Icon Vector, Cloud Icons, Icons  Converter, Icons Fitness PNG and Vector with Transparent Background for  Free Download"/>
          <p:cNvPicPr>
            <a:picLocks noChangeAspect="1" noChangeArrowheads="1"/>
          </p:cNvPicPr>
          <p:nvPr/>
        </p:nvPicPr>
        <p:blipFill>
          <a:blip r:embed="rId2" cstate="print">
            <a:duotone>
              <a:schemeClr val="bg2">
                <a:shade val="45000"/>
                <a:satMod val="135000"/>
              </a:schemeClr>
              <a:prstClr val="white"/>
            </a:duotone>
          </a:blip>
          <a:srcRect l="24635" t="22995" r="21302" b="23255"/>
          <a:stretch>
            <a:fillRect/>
          </a:stretch>
        </p:blipFill>
        <p:spPr bwMode="auto">
          <a:xfrm>
            <a:off x="18590070" y="4754940"/>
            <a:ext cx="3960440" cy="3855289"/>
          </a:xfrm>
          <a:prstGeom prst="rect">
            <a:avLst/>
          </a:prstGeom>
          <a:noFill/>
        </p:spPr>
      </p:pic>
      <p:pic>
        <p:nvPicPr>
          <p:cNvPr id="14" name="Picture 2" descr="https://pic.pimg.tw/youyouyou/1552228729-4256969197_n.png"/>
          <p:cNvPicPr>
            <a:picLocks noChangeAspect="1" noChangeArrowheads="1"/>
          </p:cNvPicPr>
          <p:nvPr/>
        </p:nvPicPr>
        <p:blipFill>
          <a:blip r:embed="rId3" cstate="print"/>
          <a:srcRect l="48473" t="2129" r="28535" b="47057"/>
          <a:stretch>
            <a:fillRect/>
          </a:stretch>
        </p:blipFill>
        <p:spPr bwMode="auto">
          <a:xfrm>
            <a:off x="7437540" y="8742740"/>
            <a:ext cx="1791490" cy="1988864"/>
          </a:xfrm>
          <a:prstGeom prst="rect">
            <a:avLst/>
          </a:prstGeom>
          <a:noFill/>
        </p:spPr>
      </p:pic>
      <p:pic>
        <p:nvPicPr>
          <p:cNvPr id="15" name="Picture 2" descr="https://pic.pimg.tw/youyouyou/1552228729-4256969197_n.png"/>
          <p:cNvPicPr>
            <a:picLocks noChangeAspect="1" noChangeArrowheads="1"/>
          </p:cNvPicPr>
          <p:nvPr/>
        </p:nvPicPr>
        <p:blipFill>
          <a:blip r:embed="rId3" cstate="print"/>
          <a:srcRect l="70725" t="2129" r="15526" b="47057"/>
          <a:stretch>
            <a:fillRect/>
          </a:stretch>
        </p:blipFill>
        <p:spPr bwMode="auto">
          <a:xfrm>
            <a:off x="6665569" y="8717722"/>
            <a:ext cx="1071297" cy="1988864"/>
          </a:xfrm>
          <a:prstGeom prst="rect">
            <a:avLst/>
          </a:prstGeom>
          <a:noFill/>
        </p:spPr>
      </p:pic>
      <p:pic>
        <p:nvPicPr>
          <p:cNvPr id="19" name="Picture 4" descr="Google Adds New Privacy Testing Module In TensorFlow"/>
          <p:cNvPicPr>
            <a:picLocks noChangeAspect="1" noChangeArrowheads="1"/>
          </p:cNvPicPr>
          <p:nvPr/>
        </p:nvPicPr>
        <p:blipFill>
          <a:blip r:embed="rId4" cstate="print"/>
          <a:srcRect t="31349" b="31349"/>
          <a:stretch>
            <a:fillRect/>
          </a:stretch>
        </p:blipFill>
        <p:spPr bwMode="auto">
          <a:xfrm>
            <a:off x="18282906" y="7692418"/>
            <a:ext cx="3777990" cy="642619"/>
          </a:xfrm>
          <a:prstGeom prst="rect">
            <a:avLst/>
          </a:prstGeom>
          <a:noFill/>
        </p:spPr>
      </p:pic>
      <p:pic>
        <p:nvPicPr>
          <p:cNvPr id="20" name="Picture 16" descr="Laptop Icon向量圖形及更多一個物體圖片- iStock"/>
          <p:cNvPicPr>
            <a:picLocks noChangeAspect="1" noChangeArrowheads="1"/>
          </p:cNvPicPr>
          <p:nvPr/>
        </p:nvPicPr>
        <p:blipFill>
          <a:blip r:embed="rId5" cstate="print">
            <a:clrChange>
              <a:clrFrom>
                <a:srgbClr val="F5F5F6"/>
              </a:clrFrom>
              <a:clrTo>
                <a:srgbClr val="F5F5F6">
                  <a:alpha val="0"/>
                </a:srgbClr>
              </a:clrTo>
            </a:clrChange>
          </a:blip>
          <a:srcRect l="19470" t="23784" r="17617" b="25578"/>
          <a:stretch>
            <a:fillRect/>
          </a:stretch>
        </p:blipFill>
        <p:spPr bwMode="auto">
          <a:xfrm>
            <a:off x="18230030" y="9466173"/>
            <a:ext cx="3149125" cy="2201535"/>
          </a:xfrm>
          <a:prstGeom prst="rect">
            <a:avLst/>
          </a:prstGeom>
          <a:noFill/>
        </p:spPr>
      </p:pic>
      <p:pic>
        <p:nvPicPr>
          <p:cNvPr id="23" name="Picture 4" descr="https://encrypted-tbn0.gstatic.com/images?q=tbn:ANd9GcQvsY-jdcnTc6T0iJPWVW2HGhBFo-MDZDOhBfqyqUp0Xw_l6LPs35GBahrTCkdQzm-Ih0R862n0&amp;usqp=CAc"/>
          <p:cNvPicPr>
            <a:picLocks noChangeAspect="1" noChangeArrowheads="1"/>
          </p:cNvPicPr>
          <p:nvPr/>
        </p:nvPicPr>
        <p:blipFill>
          <a:blip r:embed="rId6" cstate="print"/>
          <a:srcRect/>
          <a:stretch>
            <a:fillRect/>
          </a:stretch>
        </p:blipFill>
        <p:spPr bwMode="auto">
          <a:xfrm>
            <a:off x="6852766" y="5691044"/>
            <a:ext cx="2078615" cy="1805427"/>
          </a:xfrm>
          <a:prstGeom prst="rect">
            <a:avLst/>
          </a:prstGeom>
          <a:noFill/>
        </p:spPr>
      </p:pic>
      <p:pic>
        <p:nvPicPr>
          <p:cNvPr id="25" name="Picture 6" descr="Favour Tech Internet Service Provider, Rahata - Internet Service Providers  in Shirdi - Justdial"/>
          <p:cNvPicPr>
            <a:picLocks noChangeAspect="1" noChangeArrowheads="1"/>
          </p:cNvPicPr>
          <p:nvPr/>
        </p:nvPicPr>
        <p:blipFill>
          <a:blip r:embed="rId7" cstate="print"/>
          <a:srcRect b="10182"/>
          <a:stretch>
            <a:fillRect/>
          </a:stretch>
        </p:blipFill>
        <p:spPr bwMode="auto">
          <a:xfrm>
            <a:off x="10237142" y="5042972"/>
            <a:ext cx="2262371" cy="1541475"/>
          </a:xfrm>
          <a:prstGeom prst="flowChartAlternateProcess">
            <a:avLst/>
          </a:prstGeom>
          <a:noFill/>
        </p:spPr>
      </p:pic>
      <p:cxnSp>
        <p:nvCxnSpPr>
          <p:cNvPr id="26" name="直線接點 25"/>
          <p:cNvCxnSpPr/>
          <p:nvPr/>
        </p:nvCxnSpPr>
        <p:spPr>
          <a:xfrm rot="10800000">
            <a:off x="5311917" y="7834689"/>
            <a:ext cx="2151281" cy="1559707"/>
          </a:xfrm>
          <a:prstGeom prst="line">
            <a:avLst/>
          </a:prstGeom>
          <a:ln>
            <a:solidFill>
              <a:schemeClr val="bg1">
                <a:lumMod val="75000"/>
                <a:lumOff val="25000"/>
              </a:schemeClr>
            </a:solidFill>
            <a:prstDash val="dash"/>
            <a:tailEnd type="stealth" w="lg" len="lg"/>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8983650" y="10551882"/>
            <a:ext cx="2578510" cy="15005"/>
          </a:xfrm>
          <a:prstGeom prst="line">
            <a:avLst/>
          </a:prstGeom>
          <a:ln>
            <a:solidFill>
              <a:schemeClr val="bg1">
                <a:lumMod val="75000"/>
                <a:lumOff val="25000"/>
              </a:schemeClr>
            </a:solidFill>
            <a:prstDash val="dash"/>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9517062" y="9651484"/>
            <a:ext cx="453650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35" name="直線接點 34"/>
          <p:cNvCxnSpPr/>
          <p:nvPr/>
        </p:nvCxnSpPr>
        <p:spPr>
          <a:xfrm>
            <a:off x="15781758" y="10587588"/>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pic>
        <p:nvPicPr>
          <p:cNvPr id="37" name="Picture 3"/>
          <p:cNvPicPr>
            <a:picLocks noChangeAspect="1" noChangeArrowheads="1"/>
          </p:cNvPicPr>
          <p:nvPr/>
        </p:nvPicPr>
        <p:blipFill>
          <a:blip r:embed="rId8" cstate="print"/>
          <a:srcRect/>
          <a:stretch>
            <a:fillRect/>
          </a:stretch>
        </p:blipFill>
        <p:spPr bwMode="auto">
          <a:xfrm>
            <a:off x="14413606" y="5835060"/>
            <a:ext cx="4032448" cy="2729185"/>
          </a:xfrm>
          <a:prstGeom prst="rect">
            <a:avLst/>
          </a:prstGeom>
          <a:noFill/>
          <a:ln w="9525">
            <a:noFill/>
            <a:miter lim="800000"/>
            <a:headEnd/>
            <a:tailEnd/>
          </a:ln>
        </p:spPr>
      </p:pic>
      <p:pic>
        <p:nvPicPr>
          <p:cNvPr id="2052" name="Picture 4" descr="https://makerpro.cc/wp-content/uploads/2021/07/%E5%9C%96%E7%89%87-1-1.png"/>
          <p:cNvPicPr>
            <a:picLocks noChangeAspect="1" noChangeArrowheads="1"/>
          </p:cNvPicPr>
          <p:nvPr/>
        </p:nvPicPr>
        <p:blipFill>
          <a:blip r:embed="rId9" cstate="print"/>
          <a:srcRect l="1160" t="3913" r="43297" b="67067"/>
          <a:stretch>
            <a:fillRect/>
          </a:stretch>
        </p:blipFill>
        <p:spPr bwMode="auto">
          <a:xfrm>
            <a:off x="13981558" y="4610924"/>
            <a:ext cx="4608512" cy="1373398"/>
          </a:xfrm>
          <a:prstGeom prst="rect">
            <a:avLst/>
          </a:prstGeom>
          <a:noFill/>
        </p:spPr>
      </p:pic>
      <p:cxnSp>
        <p:nvCxnSpPr>
          <p:cNvPr id="39" name="直線接點 38"/>
          <p:cNvCxnSpPr/>
          <p:nvPr/>
        </p:nvCxnSpPr>
        <p:spPr>
          <a:xfrm>
            <a:off x="9085014" y="7059196"/>
            <a:ext cx="453650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40" name="直線接點 39"/>
          <p:cNvCxnSpPr/>
          <p:nvPr/>
        </p:nvCxnSpPr>
        <p:spPr>
          <a:xfrm>
            <a:off x="5556622" y="7923292"/>
            <a:ext cx="936104" cy="1008112"/>
          </a:xfrm>
          <a:prstGeom prst="line">
            <a:avLst/>
          </a:prstGeom>
          <a:noFill/>
          <a:ln w="6350" cap="flat" cmpd="sng" algn="ctr">
            <a:solidFill>
              <a:srgbClr val="000000">
                <a:lumMod val="75000"/>
                <a:lumOff val="25000"/>
              </a:srgbClr>
            </a:solidFill>
            <a:prstDash val="dash"/>
            <a:miter lim="800000"/>
            <a:headEnd type="none" w="lg" len="lg"/>
            <a:tailEnd type="none" w="lg" len="lg"/>
          </a:ln>
          <a:effectLst/>
        </p:spPr>
      </p:cxnSp>
      <p:cxnSp>
        <p:nvCxnSpPr>
          <p:cNvPr id="42" name="直線接點 41"/>
          <p:cNvCxnSpPr/>
          <p:nvPr/>
        </p:nvCxnSpPr>
        <p:spPr>
          <a:xfrm flipV="1">
            <a:off x="5628630" y="10227548"/>
            <a:ext cx="936104" cy="1008112"/>
          </a:xfrm>
          <a:prstGeom prst="line">
            <a:avLst/>
          </a:prstGeom>
          <a:noFill/>
          <a:ln w="6350" cap="flat" cmpd="sng" algn="ctr">
            <a:solidFill>
              <a:srgbClr val="000000">
                <a:lumMod val="75000"/>
                <a:lumOff val="25000"/>
              </a:srgbClr>
            </a:solidFill>
            <a:prstDash val="dash"/>
            <a:miter lim="800000"/>
            <a:headEnd type="none" w="lg" len="lg"/>
            <a:tailEnd type="none" w="lg" len="lg"/>
          </a:ln>
          <a:effectLst/>
        </p:spPr>
      </p:cxnSp>
      <p:pic>
        <p:nvPicPr>
          <p:cNvPr id="53" name="Picture 6" descr="https://i2.kknews.cc/SIG=1h6vg6a/np700010o78102821sn.jpg"/>
          <p:cNvPicPr>
            <a:picLocks noChangeAspect="1" noChangeArrowheads="1"/>
          </p:cNvPicPr>
          <p:nvPr/>
        </p:nvPicPr>
        <p:blipFill>
          <a:blip r:embed="rId10" cstate="print"/>
          <a:srcRect l="14063" b="15624"/>
          <a:stretch>
            <a:fillRect/>
          </a:stretch>
        </p:blipFill>
        <p:spPr bwMode="auto">
          <a:xfrm>
            <a:off x="2176501" y="6339116"/>
            <a:ext cx="2444696" cy="1800200"/>
          </a:xfrm>
          <a:prstGeom prst="rect">
            <a:avLst/>
          </a:prstGeom>
          <a:noFill/>
        </p:spPr>
      </p:pic>
      <p:pic>
        <p:nvPicPr>
          <p:cNvPr id="54" name="Picture 6" descr="https://i2.kknews.cc/SIG=1h6vg6a/np700010o78102821sn.jpg"/>
          <p:cNvPicPr>
            <a:picLocks noChangeAspect="1" noChangeArrowheads="1"/>
          </p:cNvPicPr>
          <p:nvPr/>
        </p:nvPicPr>
        <p:blipFill>
          <a:blip r:embed="rId10" cstate="print"/>
          <a:srcRect l="14063" b="15624"/>
          <a:stretch>
            <a:fillRect/>
          </a:stretch>
        </p:blipFill>
        <p:spPr bwMode="auto">
          <a:xfrm>
            <a:off x="2612125" y="6555140"/>
            <a:ext cx="2444696" cy="1800200"/>
          </a:xfrm>
          <a:prstGeom prst="rect">
            <a:avLst/>
          </a:prstGeom>
          <a:noFill/>
        </p:spPr>
      </p:pic>
      <p:pic>
        <p:nvPicPr>
          <p:cNvPr id="55" name="Picture 6" descr="https://i2.kknews.cc/SIG=1h6vg6a/np700010o78102821sn.jpg"/>
          <p:cNvPicPr>
            <a:picLocks noChangeAspect="1" noChangeArrowheads="1"/>
          </p:cNvPicPr>
          <p:nvPr/>
        </p:nvPicPr>
        <p:blipFill>
          <a:blip r:embed="rId10" cstate="print"/>
          <a:srcRect l="14063" b="15624"/>
          <a:stretch>
            <a:fillRect/>
          </a:stretch>
        </p:blipFill>
        <p:spPr bwMode="auto">
          <a:xfrm>
            <a:off x="2972165" y="6843172"/>
            <a:ext cx="2444696" cy="1800200"/>
          </a:xfrm>
          <a:prstGeom prst="rect">
            <a:avLst/>
          </a:prstGeom>
          <a:noFill/>
        </p:spPr>
      </p:pic>
      <p:cxnSp>
        <p:nvCxnSpPr>
          <p:cNvPr id="56" name="直線接點 55"/>
          <p:cNvCxnSpPr/>
          <p:nvPr/>
        </p:nvCxnSpPr>
        <p:spPr>
          <a:xfrm flipV="1">
            <a:off x="8220918" y="7779276"/>
            <a:ext cx="0" cy="936104"/>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0" name="文字方塊 59"/>
          <p:cNvSpPr txBox="1"/>
          <p:nvPr/>
        </p:nvSpPr>
        <p:spPr>
          <a:xfrm>
            <a:off x="1524174" y="4466908"/>
            <a:ext cx="4680520" cy="1569660"/>
          </a:xfrm>
          <a:prstGeom prst="rect">
            <a:avLst/>
          </a:prstGeom>
          <a:noFill/>
        </p:spPr>
        <p:txBody>
          <a:bodyPr wrap="square" rtlCol="0">
            <a:spAutoFit/>
          </a:bodyPr>
          <a:lstStyle/>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Regularly take photos and upload to cloud</a:t>
            </a:r>
          </a:p>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Identifying flowers from photos</a:t>
            </a:r>
          </a:p>
        </p:txBody>
      </p:sp>
      <p:sp>
        <p:nvSpPr>
          <p:cNvPr id="61" name="文字方塊 60"/>
          <p:cNvSpPr txBox="1"/>
          <p:nvPr/>
        </p:nvSpPr>
        <p:spPr>
          <a:xfrm>
            <a:off x="9661078" y="9795501"/>
            <a:ext cx="3024336" cy="830997"/>
          </a:xfrm>
          <a:prstGeom prst="rect">
            <a:avLst/>
          </a:prstGeom>
          <a:noFill/>
        </p:spPr>
        <p:txBody>
          <a:bodyPr wrap="square" rtlCol="0">
            <a:spAutoFit/>
          </a:bodyPr>
          <a:lstStyle/>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Image Capture system</a:t>
            </a:r>
            <a:endParaRPr lang="zh-TW" altLang="en-US" sz="2400" dirty="0">
              <a:solidFill>
                <a:schemeClr val="tx1"/>
              </a:solidFill>
              <a:latin typeface="微軟正黑體" pitchFamily="34" charset="-120"/>
              <a:ea typeface="微軟正黑體" pitchFamily="34" charset="-120"/>
            </a:endParaRPr>
          </a:p>
        </p:txBody>
      </p:sp>
      <p:pic>
        <p:nvPicPr>
          <p:cNvPr id="62" name="Picture 2"/>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11173246" y="8067308"/>
            <a:ext cx="5180939" cy="3672408"/>
          </a:xfrm>
          <a:prstGeom prst="rect">
            <a:avLst/>
          </a:prstGeom>
          <a:noFill/>
          <a:ln w="9525">
            <a:noFill/>
            <a:miter lim="800000"/>
            <a:headEnd/>
            <a:tailEnd/>
          </a:ln>
        </p:spPr>
      </p:pic>
      <p:sp>
        <p:nvSpPr>
          <p:cNvPr id="63" name="文字方塊 62"/>
          <p:cNvSpPr txBox="1"/>
          <p:nvPr/>
        </p:nvSpPr>
        <p:spPr>
          <a:xfrm>
            <a:off x="9661078" y="7122493"/>
            <a:ext cx="4737708" cy="461665"/>
          </a:xfrm>
          <a:prstGeom prst="rect">
            <a:avLst/>
          </a:prstGeom>
          <a:noFill/>
        </p:spPr>
        <p:txBody>
          <a:bodyPr wrap="square" rtlCol="0">
            <a:spAutoFit/>
          </a:bodyPr>
          <a:lstStyle/>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Data to Edge Server</a:t>
            </a:r>
            <a:endParaRPr lang="zh-TW" altLang="en-US" sz="2400" dirty="0">
              <a:solidFill>
                <a:schemeClr val="tx1"/>
              </a:solidFill>
              <a:latin typeface="微軟正黑體" pitchFamily="34" charset="-120"/>
              <a:ea typeface="微軟正黑體" pitchFamily="34" charset="-120"/>
            </a:endParaRPr>
          </a:p>
        </p:txBody>
      </p:sp>
      <p:sp>
        <p:nvSpPr>
          <p:cNvPr id="36" name="文字方塊 35"/>
          <p:cNvSpPr txBox="1"/>
          <p:nvPr/>
        </p:nvSpPr>
        <p:spPr>
          <a:xfrm>
            <a:off x="1524174" y="8787388"/>
            <a:ext cx="4680520" cy="3785652"/>
          </a:xfrm>
          <a:prstGeom prst="rect">
            <a:avLst/>
          </a:prstGeom>
          <a:noFill/>
        </p:spPr>
        <p:txBody>
          <a:bodyPr wrap="square" rtlCol="0">
            <a:spAutoFit/>
          </a:bodyPr>
          <a:lstStyle/>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Each photo has a data field</a:t>
            </a:r>
          </a:p>
          <a:p>
            <a:pPr marL="722313" indent="-360363" algn="l">
              <a:buFontTx/>
              <a:buChar char="-"/>
            </a:pPr>
            <a:r>
              <a:rPr lang="en-US" altLang="zh-TW" sz="2400" dirty="0" smtClean="0">
                <a:solidFill>
                  <a:schemeClr val="tx1"/>
                </a:solidFill>
                <a:latin typeface="微軟正黑體" pitchFamily="34" charset="-120"/>
                <a:ea typeface="微軟正黑體" pitchFamily="34" charset="-120"/>
              </a:rPr>
              <a:t>Date &amp; time </a:t>
            </a:r>
          </a:p>
          <a:p>
            <a:pPr marL="722313" indent="-360363" algn="l">
              <a:buFontTx/>
              <a:buChar char="-"/>
            </a:pPr>
            <a:r>
              <a:rPr lang="en-US" altLang="zh-TW" sz="2400" dirty="0" smtClean="0">
                <a:solidFill>
                  <a:schemeClr val="tx1"/>
                </a:solidFill>
                <a:latin typeface="微軟正黑體" pitchFamily="34" charset="-120"/>
                <a:ea typeface="微軟正黑體" pitchFamily="34" charset="-120"/>
              </a:rPr>
              <a:t>Expected identification of flower species</a:t>
            </a:r>
          </a:p>
          <a:p>
            <a:pPr marL="722313" indent="-360363" algn="l">
              <a:buFontTx/>
              <a:buChar char="-"/>
            </a:pPr>
            <a:r>
              <a:rPr lang="en-US" altLang="zh-TW" sz="2400" dirty="0" smtClean="0">
                <a:solidFill>
                  <a:schemeClr val="tx1"/>
                </a:solidFill>
                <a:latin typeface="微軟正黑體" pitchFamily="34" charset="-120"/>
                <a:ea typeface="微軟正黑體" pitchFamily="34" charset="-120"/>
              </a:rPr>
              <a:t>Soil moisture (watering behavior)</a:t>
            </a:r>
          </a:p>
          <a:p>
            <a:pPr marL="722313" indent="-360363" algn="l">
              <a:buFontTx/>
              <a:buChar char="-"/>
            </a:pPr>
            <a:r>
              <a:rPr lang="en-US" altLang="zh-TW" sz="2400" dirty="0" smtClean="0">
                <a:solidFill>
                  <a:schemeClr val="tx1"/>
                </a:solidFill>
                <a:latin typeface="微軟正黑體" pitchFamily="34" charset="-120"/>
                <a:ea typeface="微軟正黑體" pitchFamily="34" charset="-120"/>
              </a:rPr>
              <a:t>air temperature and humidity</a:t>
            </a:r>
          </a:p>
          <a:p>
            <a:pPr marL="722313" indent="-360363" algn="l">
              <a:buFontTx/>
              <a:buChar char="-"/>
            </a:pPr>
            <a:r>
              <a:rPr lang="en-US" altLang="zh-TW" sz="2400" dirty="0" smtClean="0">
                <a:solidFill>
                  <a:schemeClr val="tx1"/>
                </a:solidFill>
                <a:latin typeface="微軟正黑體" pitchFamily="34" charset="-120"/>
                <a:ea typeface="微軟正黑體" pitchFamily="34" charset="-120"/>
              </a:rPr>
              <a:t>Sunshine and light hours</a:t>
            </a:r>
          </a:p>
          <a:p>
            <a:pPr marL="722313" indent="-360363" algn="l">
              <a:buFontTx/>
              <a:buChar char="-"/>
            </a:pPr>
            <a:r>
              <a:rPr lang="en-US" altLang="zh-TW" sz="2400" dirty="0" smtClean="0">
                <a:solidFill>
                  <a:schemeClr val="tx1"/>
                </a:solidFill>
                <a:latin typeface="微軟正黑體" pitchFamily="34" charset="-120"/>
                <a:ea typeface="微軟正黑體" pitchFamily="34" charset="-120"/>
              </a:rPr>
              <a:t>Score (default is 0)</a:t>
            </a:r>
          </a:p>
        </p:txBody>
      </p:sp>
      <p:sp>
        <p:nvSpPr>
          <p:cNvPr id="38" name="矩形 37"/>
          <p:cNvSpPr/>
          <p:nvPr/>
        </p:nvSpPr>
        <p:spPr bwMode="auto">
          <a:xfrm>
            <a:off x="3468390" y="7275220"/>
            <a:ext cx="1296144" cy="1080120"/>
          </a:xfrm>
          <a:prstGeom prst="rect">
            <a:avLst/>
          </a:prstGeom>
          <a:solidFill>
            <a:srgbClr val="F4F4F4">
              <a:alpha val="30000"/>
            </a:srgbClr>
          </a:solidFill>
          <a:ln w="12700" cap="flat" cmpd="sng" algn="ctr">
            <a:solidFill>
              <a:srgbClr val="FF0000"/>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41" name="五邊形 40"/>
          <p:cNvSpPr/>
          <p:nvPr/>
        </p:nvSpPr>
        <p:spPr bwMode="auto">
          <a:xfrm>
            <a:off x="15439359" y="2957604"/>
            <a:ext cx="7641051" cy="1008000"/>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rPr>
              <a:t>Deploy</a:t>
            </a:r>
            <a:r>
              <a:rPr lang="en-US" altLang="zh-TW" sz="3600" kern="0" dirty="0" err="1" smtClean="0">
                <a:solidFill>
                  <a:srgbClr val="FFFFFF"/>
                </a:solidFill>
                <a:latin typeface="微軟正黑體" pitchFamily="34" charset="-120"/>
                <a:ea typeface="微軟正黑體" pitchFamily="34" charset="-120"/>
              </a:rPr>
              <a:t>ment</a:t>
            </a:r>
            <a:endParaRPr kumimoji="0" lang="zh-TW" altLang="en-US"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endParaRPr>
          </a:p>
        </p:txBody>
      </p:sp>
      <p:sp>
        <p:nvSpPr>
          <p:cNvPr id="43" name="五邊形 42"/>
          <p:cNvSpPr/>
          <p:nvPr/>
        </p:nvSpPr>
        <p:spPr bwMode="auto">
          <a:xfrm>
            <a:off x="8350672" y="2957488"/>
            <a:ext cx="7641051" cy="1008000"/>
          </a:xfrm>
          <a:prstGeom prst="homePlate">
            <a:avLst/>
          </a:prstGeom>
          <a:solidFill>
            <a:srgbClr val="FFFFFF">
              <a:lumMod val="85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TW" sz="3600" dirty="0" smtClean="0">
                <a:solidFill>
                  <a:schemeClr val="tx2"/>
                </a:solidFill>
                <a:latin typeface="微軟正黑體" pitchFamily="34" charset="-120"/>
                <a:ea typeface="微軟正黑體" pitchFamily="34" charset="-120"/>
              </a:rPr>
              <a:t> Model Optimization</a:t>
            </a:r>
            <a:endParaRPr kumimoji="0" lang="zh-TW" altLang="en-US" sz="3600" b="0" i="0" u="none" strike="noStrike" kern="0" cap="none" spc="0" normalizeH="0" baseline="0" noProof="0" dirty="0" smtClean="0">
              <a:ln>
                <a:noFill/>
              </a:ln>
              <a:solidFill>
                <a:schemeClr val="tx2"/>
              </a:solidFill>
              <a:effectLst/>
              <a:uLnTx/>
              <a:uFillTx/>
              <a:latin typeface="微軟正黑體" pitchFamily="34" charset="-120"/>
              <a:ea typeface="微軟正黑體" pitchFamily="34" charset="-120"/>
            </a:endParaRPr>
          </a:p>
        </p:txBody>
      </p:sp>
      <p:sp>
        <p:nvSpPr>
          <p:cNvPr id="44" name="五邊形 43"/>
          <p:cNvSpPr/>
          <p:nvPr/>
        </p:nvSpPr>
        <p:spPr bwMode="auto">
          <a:xfrm>
            <a:off x="1261986" y="2957485"/>
            <a:ext cx="7641051" cy="1008000"/>
          </a:xfrm>
          <a:prstGeom prst="homePlate">
            <a:avLst/>
          </a:prstGeom>
          <a:solidFill>
            <a:srgbClr val="9A57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smtClean="0">
                <a:solidFill>
                  <a:schemeClr val="bg1"/>
                </a:solidFill>
                <a:latin typeface="微軟正黑體" pitchFamily="34" charset="-120"/>
                <a:ea typeface="微軟正黑體" pitchFamily="34" charset="-120"/>
              </a:rPr>
              <a:t>Modeling &amp; Building</a:t>
            </a:r>
            <a:endParaRPr lang="zh-TW" altLang="en-US" sz="3600" dirty="0">
              <a:solidFill>
                <a:schemeClr val="bg1"/>
              </a:solidFill>
              <a:latin typeface="微軟正黑體" pitchFamily="34" charset="-120"/>
              <a:ea typeface="微軟正黑體" pitchFamily="34" charset="-120"/>
            </a:endParaRPr>
          </a:p>
        </p:txBody>
      </p:sp>
      <p:sp>
        <p:nvSpPr>
          <p:cNvPr id="51" name="標題 3">
            <a:extLst>
              <a:ext uri="{FF2B5EF4-FFF2-40B4-BE49-F238E27FC236}">
                <a16:creationId xmlns="" xmlns:a16="http://schemas.microsoft.com/office/drawing/2014/main" id="{77ACF93E-6B36-9147-9D4A-E07CC2BCC718}"/>
              </a:ext>
            </a:extLst>
          </p:cNvPr>
          <p:cNvSpPr>
            <a:spLocks noGrp="1"/>
          </p:cNvSpPr>
          <p:nvPr>
            <p:ph type="title"/>
          </p:nvPr>
        </p:nvSpPr>
        <p:spPr>
          <a:xfrm>
            <a:off x="1917028" y="760413"/>
            <a:ext cx="22012275" cy="1536700"/>
          </a:xfrm>
        </p:spPr>
        <p:txBody>
          <a:bodyPr anchor="ctr"/>
          <a:lstStyle/>
          <a:p>
            <a:r>
              <a:rPr lang="en-US" altLang="zh-TW" sz="7200" dirty="0">
                <a:latin typeface="Lato"/>
              </a:rPr>
              <a:t>Concept of Machine Learning Class Design</a:t>
            </a:r>
            <a:endParaRPr lang="zh-TW" altLang="en-US" sz="7200" dirty="0">
              <a:latin typeface="Lato"/>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7671838" y="7533513"/>
            <a:ext cx="2160240" cy="2676819"/>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119110" y="7476171"/>
            <a:ext cx="4032448" cy="272918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5295574" y="7556610"/>
            <a:ext cx="2087816" cy="2736304"/>
          </a:xfrm>
          <a:prstGeom prst="rect">
            <a:avLst/>
          </a:prstGeom>
          <a:noFill/>
          <a:ln w="9525">
            <a:noFill/>
            <a:miter lim="800000"/>
            <a:headEnd/>
            <a:tailEnd/>
          </a:ln>
        </p:spPr>
      </p:pic>
      <p:pic>
        <p:nvPicPr>
          <p:cNvPr id="52" name="Picture 4" descr="https://makerpro.cc/wp-content/uploads/2021/07/%E5%9C%96%E7%89%87-1-1.png"/>
          <p:cNvPicPr>
            <a:picLocks noChangeAspect="1" noChangeArrowheads="1"/>
          </p:cNvPicPr>
          <p:nvPr/>
        </p:nvPicPr>
        <p:blipFill>
          <a:blip r:embed="rId5" cstate="print"/>
          <a:srcRect l="1160" t="3913" r="43297" b="67067"/>
          <a:stretch>
            <a:fillRect/>
          </a:stretch>
        </p:blipFill>
        <p:spPr bwMode="auto">
          <a:xfrm>
            <a:off x="1479150" y="5027899"/>
            <a:ext cx="7973683" cy="2376264"/>
          </a:xfrm>
          <a:prstGeom prst="rect">
            <a:avLst/>
          </a:prstGeom>
          <a:noFill/>
        </p:spPr>
      </p:pic>
      <p:sp>
        <p:nvSpPr>
          <p:cNvPr id="57" name="矩形 56"/>
          <p:cNvSpPr/>
          <p:nvPr/>
        </p:nvSpPr>
        <p:spPr>
          <a:xfrm>
            <a:off x="1911198" y="10644523"/>
            <a:ext cx="7395358" cy="646331"/>
          </a:xfrm>
          <a:prstGeom prst="rect">
            <a:avLst/>
          </a:prstGeom>
        </p:spPr>
        <p:txBody>
          <a:bodyPr wrap="none">
            <a:spAutoFit/>
          </a:bodyPr>
          <a:lstStyle/>
          <a:p>
            <a:r>
              <a:rPr lang="en-US" altLang="zh-TW" sz="3600" dirty="0" smtClean="0"/>
              <a:t>Intel </a:t>
            </a:r>
            <a:r>
              <a:rPr lang="en-US" altLang="zh-TW" sz="3600" dirty="0" err="1" smtClean="0"/>
              <a:t>DevCloud</a:t>
            </a:r>
            <a:r>
              <a:rPr lang="en-US" altLang="zh-TW" sz="3600" dirty="0" smtClean="0"/>
              <a:t> Sample Applications</a:t>
            </a:r>
            <a:endParaRPr lang="zh-TW" altLang="en-US" sz="3600" dirty="0"/>
          </a:p>
        </p:txBody>
      </p:sp>
      <p:sp>
        <p:nvSpPr>
          <p:cNvPr id="58" name="文字方塊 57"/>
          <p:cNvSpPr txBox="1"/>
          <p:nvPr/>
        </p:nvSpPr>
        <p:spPr>
          <a:xfrm>
            <a:off x="10558998" y="5442769"/>
            <a:ext cx="5360700" cy="2308324"/>
          </a:xfrm>
          <a:prstGeom prst="rect">
            <a:avLst/>
          </a:prstGeom>
          <a:noFill/>
        </p:spPr>
        <p:txBody>
          <a:bodyPr wrap="square" rtlCol="0">
            <a:spAutoFit/>
          </a:bodyPr>
          <a:lstStyle/>
          <a:p>
            <a:pPr marL="360363" indent="-360363" algn="l"/>
            <a:r>
              <a:rPr lang="en-US" altLang="zh-TW" sz="2400" dirty="0" smtClean="0">
                <a:solidFill>
                  <a:schemeClr val="tx1"/>
                </a:solidFill>
                <a:latin typeface="微軟正黑體" pitchFamily="34" charset="-120"/>
                <a:ea typeface="微軟正黑體" pitchFamily="34" charset="-120"/>
              </a:rPr>
              <a:t>Score of Target Analysis</a:t>
            </a:r>
          </a:p>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Regularly take photos and upload to cloud</a:t>
            </a:r>
          </a:p>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Identifying flowers from photos</a:t>
            </a:r>
          </a:p>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Flower condition (health status)</a:t>
            </a:r>
          </a:p>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Number of flowers</a:t>
            </a:r>
          </a:p>
        </p:txBody>
      </p:sp>
      <p:pic>
        <p:nvPicPr>
          <p:cNvPr id="59" name="Picture 16" descr="Laptop Icon向量圖形及更多一個物體圖片- iStock"/>
          <p:cNvPicPr>
            <a:picLocks noChangeAspect="1" noChangeArrowheads="1"/>
          </p:cNvPicPr>
          <p:nvPr/>
        </p:nvPicPr>
        <p:blipFill>
          <a:blip r:embed="rId6" cstate="print">
            <a:clrChange>
              <a:clrFrom>
                <a:srgbClr val="F5F5F6"/>
              </a:clrFrom>
              <a:clrTo>
                <a:srgbClr val="F5F5F6">
                  <a:alpha val="0"/>
                </a:srgbClr>
              </a:clrTo>
            </a:clrChange>
          </a:blip>
          <a:srcRect l="19470" t="23784" r="17617" b="25578"/>
          <a:stretch>
            <a:fillRect/>
          </a:stretch>
        </p:blipFill>
        <p:spPr bwMode="auto">
          <a:xfrm>
            <a:off x="17104886" y="9811140"/>
            <a:ext cx="3149125" cy="2201535"/>
          </a:xfrm>
          <a:prstGeom prst="rect">
            <a:avLst/>
          </a:prstGeom>
          <a:noFill/>
        </p:spPr>
      </p:pic>
      <p:pic>
        <p:nvPicPr>
          <p:cNvPr id="60" name="Picture 2" descr="E:\REND\render-191006\Farm191006.99.png"/>
          <p:cNvPicPr>
            <a:picLocks noChangeAspect="1" noChangeArrowheads="1"/>
          </p:cNvPicPr>
          <p:nvPr/>
        </p:nvPicPr>
        <p:blipFill>
          <a:blip r:embed="rId7" cstate="print"/>
          <a:srcRect l="30850" r="22170"/>
          <a:stretch>
            <a:fillRect/>
          </a:stretch>
        </p:blipFill>
        <p:spPr bwMode="auto">
          <a:xfrm>
            <a:off x="12424366" y="8772315"/>
            <a:ext cx="2588425" cy="3443535"/>
          </a:xfrm>
          <a:prstGeom prst="rect">
            <a:avLst/>
          </a:prstGeom>
          <a:noFill/>
        </p:spPr>
      </p:pic>
      <p:cxnSp>
        <p:nvCxnSpPr>
          <p:cNvPr id="61" name="直線接點 60"/>
          <p:cNvCxnSpPr/>
          <p:nvPr/>
        </p:nvCxnSpPr>
        <p:spPr>
          <a:xfrm>
            <a:off x="14656614" y="10932555"/>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2" name="圓角矩形 61"/>
          <p:cNvSpPr/>
          <p:nvPr/>
        </p:nvSpPr>
        <p:spPr bwMode="auto">
          <a:xfrm>
            <a:off x="16528822" y="4523843"/>
            <a:ext cx="5832648" cy="591503"/>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smtClean="0">
                <a:latin typeface="微軟正黑體" pitchFamily="34" charset="-120"/>
                <a:ea typeface="微軟正黑體" pitchFamily="34" charset="-120"/>
              </a:rPr>
              <a:t>Factors</a:t>
            </a:r>
            <a:endParaRPr lang="zh-TW" altLang="en-US" sz="3600" dirty="0">
              <a:latin typeface="微軟正黑體" pitchFamily="34" charset="-120"/>
              <a:ea typeface="微軟正黑體" pitchFamily="34" charset="-120"/>
            </a:endParaRPr>
          </a:p>
        </p:txBody>
      </p:sp>
      <p:sp>
        <p:nvSpPr>
          <p:cNvPr id="63" name="圓角矩形 62"/>
          <p:cNvSpPr/>
          <p:nvPr/>
        </p:nvSpPr>
        <p:spPr bwMode="auto">
          <a:xfrm>
            <a:off x="16528822" y="7717422"/>
            <a:ext cx="5832648" cy="591503"/>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smtClean="0">
                <a:latin typeface="微軟正黑體" pitchFamily="34" charset="-120"/>
                <a:ea typeface="微軟正黑體" pitchFamily="34" charset="-120"/>
              </a:rPr>
              <a:t>Experiment</a:t>
            </a:r>
            <a:endParaRPr lang="zh-TW" altLang="en-US" sz="3600" dirty="0">
              <a:latin typeface="微軟正黑體" pitchFamily="34" charset="-120"/>
              <a:ea typeface="微軟正黑體" pitchFamily="34" charset="-120"/>
            </a:endParaRPr>
          </a:p>
        </p:txBody>
      </p:sp>
      <p:sp>
        <p:nvSpPr>
          <p:cNvPr id="65" name="矩形 64"/>
          <p:cNvSpPr/>
          <p:nvPr/>
        </p:nvSpPr>
        <p:spPr>
          <a:xfrm>
            <a:off x="16744846" y="5243923"/>
            <a:ext cx="6408712" cy="2308324"/>
          </a:xfrm>
          <a:prstGeom prst="rect">
            <a:avLst/>
          </a:prstGeom>
        </p:spPr>
        <p:txBody>
          <a:bodyPr wrap="square">
            <a:spAutoFit/>
          </a:bodyPr>
          <a:lstStyle/>
          <a:p>
            <a:pPr marL="360363" indent="-360363" algn="l">
              <a:buFont typeface="Arial" pitchFamily="34" charset="0"/>
              <a:buChar char="•"/>
            </a:pPr>
            <a:r>
              <a:rPr lang="en-US" altLang="zh-TW" sz="2400" dirty="0" smtClean="0">
                <a:latin typeface="微軟正黑體" pitchFamily="34" charset="-120"/>
                <a:ea typeface="微軟正黑體" pitchFamily="34" charset="-120"/>
              </a:rPr>
              <a:t>soil humidity, air temp. and humidity</a:t>
            </a:r>
          </a:p>
          <a:p>
            <a:pPr marL="360363" indent="-360363" algn="l"/>
            <a:r>
              <a:rPr lang="en-US" altLang="zh-TW" sz="2400" dirty="0" smtClean="0">
                <a:latin typeface="微軟正黑體" pitchFamily="34" charset="-120"/>
                <a:ea typeface="微軟正黑體" pitchFamily="34" charset="-120"/>
              </a:rPr>
              <a:t>     - ML adjusts watering behavior, air conditioning</a:t>
            </a:r>
          </a:p>
          <a:p>
            <a:pPr marL="360363" indent="-360363" algn="l">
              <a:buFont typeface="Arial" pitchFamily="34" charset="0"/>
              <a:buChar char="•"/>
            </a:pPr>
            <a:r>
              <a:rPr lang="en-US" altLang="zh-TW" sz="2400" dirty="0" smtClean="0">
                <a:latin typeface="微軟正黑體" pitchFamily="34" charset="-120"/>
                <a:ea typeface="微軟正黑體" pitchFamily="34" charset="-120"/>
              </a:rPr>
              <a:t>Sunshine time and grow light time calculation</a:t>
            </a:r>
          </a:p>
          <a:p>
            <a:pPr marL="360363" indent="-360363" algn="l"/>
            <a:r>
              <a:rPr lang="en-US" altLang="zh-TW" sz="2400" dirty="0" smtClean="0">
                <a:latin typeface="微軟正黑體" pitchFamily="34" charset="-120"/>
                <a:ea typeface="微軟正黑體" pitchFamily="34" charset="-120"/>
              </a:rPr>
              <a:t>     - ML adjusts the time of plant lights</a:t>
            </a:r>
            <a:endParaRPr lang="en-US" altLang="zh-TW" sz="2400" dirty="0">
              <a:latin typeface="微軟正黑體" pitchFamily="34" charset="-120"/>
              <a:ea typeface="微軟正黑體" pitchFamily="34" charset="-120"/>
            </a:endParaRPr>
          </a:p>
        </p:txBody>
      </p:sp>
      <p:sp>
        <p:nvSpPr>
          <p:cNvPr id="66" name="矩形 65"/>
          <p:cNvSpPr/>
          <p:nvPr/>
        </p:nvSpPr>
        <p:spPr>
          <a:xfrm>
            <a:off x="16744846" y="8443753"/>
            <a:ext cx="5688632" cy="1200329"/>
          </a:xfrm>
          <a:prstGeom prst="rect">
            <a:avLst/>
          </a:prstGeom>
        </p:spPr>
        <p:txBody>
          <a:bodyPr wrap="square">
            <a:spAutoFit/>
          </a:bodyPr>
          <a:lstStyle/>
          <a:p>
            <a:pPr marL="360363" indent="-360363" algn="l">
              <a:buFont typeface="Arial" pitchFamily="34" charset="0"/>
              <a:buChar char="•"/>
            </a:pPr>
            <a:r>
              <a:rPr lang="en-US" altLang="zh-TW" sz="2400" dirty="0" smtClean="0">
                <a:latin typeface="微軟正黑體" pitchFamily="34" charset="-120"/>
                <a:ea typeface="微軟正黑體" pitchFamily="34" charset="-120"/>
              </a:rPr>
              <a:t>Comparison of data corresponding to image recognition results</a:t>
            </a:r>
          </a:p>
          <a:p>
            <a:pPr marL="360363" indent="-360363" algn="l">
              <a:buFont typeface="Arial" pitchFamily="34" charset="0"/>
              <a:buChar char="•"/>
            </a:pPr>
            <a:r>
              <a:rPr lang="en-US" altLang="zh-TW" sz="2400" dirty="0" smtClean="0">
                <a:latin typeface="微軟正黑體" pitchFamily="34" charset="-120"/>
                <a:ea typeface="微軟正黑體" pitchFamily="34" charset="-120"/>
              </a:rPr>
              <a:t>Enter data into database</a:t>
            </a:r>
            <a:endParaRPr lang="en-US" altLang="zh-TW" sz="2400" dirty="0">
              <a:latin typeface="微軟正黑體" pitchFamily="34" charset="-120"/>
              <a:ea typeface="微軟正黑體" pitchFamily="34" charset="-120"/>
            </a:endParaRPr>
          </a:p>
        </p:txBody>
      </p:sp>
      <p:cxnSp>
        <p:nvCxnSpPr>
          <p:cNvPr id="67" name="直線接點 66"/>
          <p:cNvCxnSpPr/>
          <p:nvPr/>
        </p:nvCxnSpPr>
        <p:spPr>
          <a:xfrm>
            <a:off x="10408142" y="8124243"/>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0480150" y="9924443"/>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25" name="標題 3">
            <a:extLst>
              <a:ext uri="{FF2B5EF4-FFF2-40B4-BE49-F238E27FC236}">
                <a16:creationId xmlns="" xmlns:a16="http://schemas.microsoft.com/office/drawing/2014/main" id="{77ACF93E-6B36-9147-9D4A-E07CC2BCC718}"/>
              </a:ext>
            </a:extLst>
          </p:cNvPr>
          <p:cNvSpPr>
            <a:spLocks noGrp="1"/>
          </p:cNvSpPr>
          <p:nvPr>
            <p:ph type="title"/>
          </p:nvPr>
        </p:nvSpPr>
        <p:spPr>
          <a:xfrm>
            <a:off x="1917028" y="760413"/>
            <a:ext cx="22012275" cy="1536700"/>
          </a:xfrm>
        </p:spPr>
        <p:txBody>
          <a:bodyPr anchor="ctr"/>
          <a:lstStyle/>
          <a:p>
            <a:r>
              <a:rPr lang="en-US" altLang="zh-TW" sz="7200" dirty="0">
                <a:latin typeface="Lato"/>
              </a:rPr>
              <a:t>Concept of Machine Learning Class Design</a:t>
            </a:r>
            <a:endParaRPr lang="zh-TW" altLang="en-US" sz="7200" dirty="0">
              <a:latin typeface="Lato"/>
            </a:endParaRPr>
          </a:p>
        </p:txBody>
      </p:sp>
      <p:sp>
        <p:nvSpPr>
          <p:cNvPr id="26" name="五邊形 25"/>
          <p:cNvSpPr/>
          <p:nvPr/>
        </p:nvSpPr>
        <p:spPr bwMode="auto">
          <a:xfrm>
            <a:off x="15439359" y="2957604"/>
            <a:ext cx="7641051" cy="1008000"/>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rPr>
              <a:t>Deploy</a:t>
            </a:r>
            <a:r>
              <a:rPr lang="en-US" altLang="zh-TW" sz="3600" kern="0" dirty="0" err="1" smtClean="0">
                <a:solidFill>
                  <a:srgbClr val="FFFFFF"/>
                </a:solidFill>
                <a:latin typeface="微軟正黑體" pitchFamily="34" charset="-120"/>
                <a:ea typeface="微軟正黑體" pitchFamily="34" charset="-120"/>
              </a:rPr>
              <a:t>ment</a:t>
            </a:r>
            <a:endParaRPr kumimoji="0" lang="zh-TW" altLang="en-US"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endParaRPr>
          </a:p>
        </p:txBody>
      </p:sp>
      <p:sp>
        <p:nvSpPr>
          <p:cNvPr id="27" name="五邊形 26"/>
          <p:cNvSpPr/>
          <p:nvPr/>
        </p:nvSpPr>
        <p:spPr bwMode="auto">
          <a:xfrm>
            <a:off x="8350672" y="2957488"/>
            <a:ext cx="7641051" cy="1008000"/>
          </a:xfrm>
          <a:prstGeom prst="homePlate">
            <a:avLst/>
          </a:prstGeom>
          <a:solidFill>
            <a:srgbClr val="00B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TW" sz="3600" dirty="0" smtClean="0">
                <a:solidFill>
                  <a:schemeClr val="bg1"/>
                </a:solidFill>
                <a:latin typeface="微軟正黑體" pitchFamily="34" charset="-120"/>
                <a:ea typeface="微軟正黑體" pitchFamily="34" charset="-120"/>
              </a:rPr>
              <a:t> Model Optimization</a:t>
            </a:r>
            <a:endParaRPr kumimoji="0" lang="zh-TW" altLang="en-US" sz="3600" b="0" i="0" u="none" strike="noStrike" kern="0" cap="none" spc="0" normalizeH="0" baseline="0" noProof="0" dirty="0" smtClean="0">
              <a:ln>
                <a:noFill/>
              </a:ln>
              <a:solidFill>
                <a:schemeClr val="bg1"/>
              </a:solidFill>
              <a:effectLst/>
              <a:uLnTx/>
              <a:uFillTx/>
              <a:latin typeface="微軟正黑體" pitchFamily="34" charset="-120"/>
              <a:ea typeface="微軟正黑體" pitchFamily="34" charset="-120"/>
            </a:endParaRPr>
          </a:p>
        </p:txBody>
      </p:sp>
      <p:sp>
        <p:nvSpPr>
          <p:cNvPr id="29" name="五邊形 28"/>
          <p:cNvSpPr/>
          <p:nvPr/>
        </p:nvSpPr>
        <p:spPr bwMode="auto">
          <a:xfrm>
            <a:off x="1261986" y="2957485"/>
            <a:ext cx="7641051" cy="1008000"/>
          </a:xfrm>
          <a:prstGeom prst="homePlate">
            <a:avLst/>
          </a:prstGeom>
          <a:solidFill>
            <a:srgbClr val="FFFFFF">
              <a:lumMod val="75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smtClean="0">
                <a:solidFill>
                  <a:schemeClr val="tx1">
                    <a:lumMod val="60000"/>
                    <a:lumOff val="40000"/>
                  </a:schemeClr>
                </a:solidFill>
                <a:latin typeface="微軟正黑體" pitchFamily="34" charset="-120"/>
                <a:ea typeface="微軟正黑體" pitchFamily="34" charset="-120"/>
              </a:rPr>
              <a:t>Modeling &amp; Building</a:t>
            </a:r>
            <a:endParaRPr lang="zh-TW" altLang="en-US" sz="3600" dirty="0">
              <a:solidFill>
                <a:schemeClr val="tx1">
                  <a:lumMod val="60000"/>
                  <a:lumOff val="40000"/>
                </a:schemeClr>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t="15284"/>
          <a:stretch>
            <a:fillRect/>
          </a:stretch>
        </p:blipFill>
        <p:spPr bwMode="auto">
          <a:xfrm>
            <a:off x="14371287" y="9001140"/>
            <a:ext cx="9744418" cy="4643470"/>
          </a:xfrm>
          <a:prstGeom prst="rect">
            <a:avLst/>
          </a:prstGeom>
          <a:noFill/>
          <a:ln w="9525">
            <a:noFill/>
            <a:miter lim="800000"/>
            <a:headEnd/>
            <a:tailEnd/>
          </a:ln>
        </p:spPr>
      </p:pic>
      <p:pic>
        <p:nvPicPr>
          <p:cNvPr id="1031"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548398" y="9567307"/>
            <a:ext cx="7977158" cy="3862989"/>
          </a:xfrm>
          <a:prstGeom prst="rect">
            <a:avLst/>
          </a:prstGeom>
          <a:noFill/>
          <a:ln w="9525">
            <a:noFill/>
            <a:miter lim="800000"/>
            <a:headEnd/>
            <a:tailEnd/>
          </a:ln>
        </p:spPr>
      </p:pic>
      <p:grpSp>
        <p:nvGrpSpPr>
          <p:cNvPr id="2" name="群組 16"/>
          <p:cNvGrpSpPr/>
          <p:nvPr/>
        </p:nvGrpSpPr>
        <p:grpSpPr>
          <a:xfrm>
            <a:off x="1047672" y="1994879"/>
            <a:ext cx="15356204" cy="7884940"/>
            <a:chOff x="5738648" y="2602445"/>
            <a:chExt cx="18776289" cy="10199738"/>
          </a:xfrm>
        </p:grpSpPr>
        <p:graphicFrame>
          <p:nvGraphicFramePr>
            <p:cNvPr id="5" name="資料庫圖表 4"/>
            <p:cNvGraphicFramePr/>
            <p:nvPr>
              <p:extLst>
                <p:ext uri="{D42A27DB-BD31-4B8C-83A1-F6EECF244321}">
                  <p14:modId xmlns="" xmlns:p14="http://schemas.microsoft.com/office/powerpoint/2010/main" val="2032980874"/>
                </p:ext>
              </p:extLst>
            </p:nvPr>
          </p:nvGraphicFramePr>
          <p:xfrm>
            <a:off x="5738648" y="2602445"/>
            <a:ext cx="18137351" cy="84037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2"/>
            <p:cNvPicPr>
              <a:picLocks noChangeAspect="1" noChangeArrowheads="1"/>
            </p:cNvPicPr>
            <p:nvPr/>
          </p:nvPicPr>
          <p:blipFill>
            <a:blip r:embed="rId8" cstate="print"/>
            <a:srcRect r="49920"/>
            <a:stretch>
              <a:fillRect/>
            </a:stretch>
          </p:blipFill>
          <p:spPr bwMode="auto">
            <a:xfrm>
              <a:off x="21058777" y="6206443"/>
              <a:ext cx="3456160" cy="4527083"/>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6386" name="Picture 2" descr="ãscratchãçåçæå°çµæ"/>
            <p:cNvPicPr>
              <a:picLocks noChangeAspect="1" noChangeArrowheads="1"/>
            </p:cNvPicPr>
            <p:nvPr/>
          </p:nvPicPr>
          <p:blipFill>
            <a:blip r:embed="rId9" cstate="print"/>
            <a:srcRect/>
            <a:stretch>
              <a:fillRect/>
            </a:stretch>
          </p:blipFill>
          <p:spPr bwMode="auto">
            <a:xfrm>
              <a:off x="7235420" y="8736172"/>
              <a:ext cx="2631817" cy="4066011"/>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029" name="Picture 5"/>
            <p:cNvPicPr>
              <a:picLocks noChangeAspect="1" noChangeArrowheads="1"/>
            </p:cNvPicPr>
            <p:nvPr/>
          </p:nvPicPr>
          <p:blipFill>
            <a:blip r:embed="rId10" cstate="print"/>
            <a:srcRect/>
            <a:stretch>
              <a:fillRect/>
            </a:stretch>
          </p:blipFill>
          <p:spPr bwMode="auto">
            <a:xfrm>
              <a:off x="12115084" y="7500186"/>
              <a:ext cx="8422533" cy="4737675"/>
            </a:xfrm>
            <a:prstGeom prst="rect">
              <a:avLst/>
            </a:prstGeom>
            <a:noFill/>
            <a:ln w="9525">
              <a:noFill/>
              <a:miter lim="800000"/>
              <a:headEnd/>
              <a:tailEnd/>
            </a:ln>
          </p:spPr>
        </p:pic>
      </p:grpSp>
      <p:sp>
        <p:nvSpPr>
          <p:cNvPr id="13" name="標題 1">
            <a:extLst>
              <a:ext uri="{FF2B5EF4-FFF2-40B4-BE49-F238E27FC236}">
                <a16:creationId xmlns="" xmlns:a16="http://schemas.microsoft.com/office/drawing/2014/main" id="{BA5DC8CF-3788-0C4D-B33C-25B4D645A0F6}"/>
              </a:ext>
            </a:extLst>
          </p:cNvPr>
          <p:cNvSpPr txBox="1">
            <a:spLocks/>
          </p:cNvSpPr>
          <p:nvPr/>
        </p:nvSpPr>
        <p:spPr bwMode="auto">
          <a:xfrm>
            <a:off x="2069428" y="9128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ctr" anchorCtr="0" compatLnSpc="1">
            <a:prstTxWarp prst="textNoShape">
              <a:avLst/>
            </a:prstTxWarp>
          </a:bodyPr>
          <a:lstStyle/>
          <a:p>
            <a:pPr lvl="0" algn="l" defTabSz="457200"/>
            <a:r>
              <a:rPr kumimoji="1" lang="en-US" altLang="zh-TW" sz="7200" b="1" dirty="0" smtClean="0">
                <a:solidFill>
                  <a:srgbClr val="535354"/>
                </a:solidFill>
              </a:rPr>
              <a:t>Computer Science &amp; Design Thinking</a:t>
            </a:r>
            <a:endParaRPr kumimoji="1" lang="zh-TW" altLang="en-US" sz="7200" b="1" i="0" u="none" strike="noStrike" kern="1200" cap="none" spc="0" normalizeH="0" baseline="0" noProof="0" dirty="0">
              <a:ln>
                <a:noFill/>
              </a:ln>
              <a:solidFill>
                <a:srgbClr val="535354"/>
              </a:solidFill>
              <a:effectLst/>
              <a:uLnTx/>
              <a:uFillTx/>
              <a:latin typeface="Lato" pitchFamily="34" charset="0"/>
              <a:ea typeface="Lato" pitchFamily="34" charset="0"/>
              <a:cs typeface="Lato" pitchFamily="34" charset="0"/>
              <a:sym typeface="Lato"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文字方塊 57"/>
          <p:cNvSpPr txBox="1"/>
          <p:nvPr/>
        </p:nvSpPr>
        <p:spPr>
          <a:xfrm>
            <a:off x="1333424" y="9895384"/>
            <a:ext cx="5572164" cy="2677656"/>
          </a:xfrm>
          <a:prstGeom prst="rect">
            <a:avLst/>
          </a:prstGeom>
          <a:noFill/>
        </p:spPr>
        <p:txBody>
          <a:bodyPr wrap="square" rtlCol="0">
            <a:spAutoFit/>
          </a:bodyPr>
          <a:lstStyle/>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Scoring Healthy </a:t>
            </a:r>
          </a:p>
          <a:p>
            <a:pPr marL="360363" indent="-360363" algn="l"/>
            <a:r>
              <a:rPr lang="en-US" altLang="zh-TW" sz="2400" dirty="0" smtClean="0">
                <a:solidFill>
                  <a:schemeClr val="tx1"/>
                </a:solidFill>
                <a:latin typeface="微軟正黑體" pitchFamily="34" charset="-120"/>
                <a:ea typeface="微軟正黑體" pitchFamily="34" charset="-120"/>
              </a:rPr>
              <a:t>	- Disparity States</a:t>
            </a:r>
          </a:p>
          <a:p>
            <a:pPr marL="360363" indent="-360363" algn="l"/>
            <a:r>
              <a:rPr lang="en-US" altLang="zh-TW" sz="2400" dirty="0" smtClean="0">
                <a:solidFill>
                  <a:schemeClr val="tx1"/>
                </a:solidFill>
                <a:latin typeface="微軟正黑體" pitchFamily="34" charset="-120"/>
                <a:ea typeface="微軟正黑體" pitchFamily="34" charset="-120"/>
              </a:rPr>
              <a:t>	- Image recognition to upload photos difference from past</a:t>
            </a:r>
          </a:p>
          <a:p>
            <a:pPr marL="360363" indent="-360363" algn="l">
              <a:buFont typeface="Arial" pitchFamily="34" charset="0"/>
              <a:buChar char="•"/>
            </a:pPr>
            <a:r>
              <a:rPr lang="en-US" altLang="zh-TW" sz="2400" dirty="0" smtClean="0">
                <a:solidFill>
                  <a:schemeClr val="tx1"/>
                </a:solidFill>
                <a:latin typeface="微軟正黑體" pitchFamily="34" charset="-120"/>
                <a:ea typeface="微軟正黑體" pitchFamily="34" charset="-120"/>
              </a:rPr>
              <a:t>Scoring Elements:</a:t>
            </a:r>
          </a:p>
          <a:p>
            <a:pPr marL="360363" indent="-360363" algn="l"/>
            <a:r>
              <a:rPr lang="en-US" altLang="zh-TW" sz="2400" dirty="0" smtClean="0">
                <a:solidFill>
                  <a:schemeClr val="tx1"/>
                </a:solidFill>
                <a:latin typeface="微軟正黑體" pitchFamily="34" charset="-120"/>
                <a:ea typeface="微軟正黑體" pitchFamily="34" charset="-120"/>
              </a:rPr>
              <a:t>	- Flower condition (health status)</a:t>
            </a:r>
          </a:p>
          <a:p>
            <a:pPr marL="360363" indent="-360363" algn="l"/>
            <a:r>
              <a:rPr lang="en-US" altLang="zh-TW" sz="2400" dirty="0" smtClean="0">
                <a:solidFill>
                  <a:schemeClr val="tx1"/>
                </a:solidFill>
                <a:latin typeface="微軟正黑體" pitchFamily="34" charset="-120"/>
                <a:ea typeface="微軟正黑體" pitchFamily="34" charset="-120"/>
              </a:rPr>
              <a:t>	- Number of flowers</a:t>
            </a:r>
          </a:p>
        </p:txBody>
      </p:sp>
      <p:pic>
        <p:nvPicPr>
          <p:cNvPr id="60" name="Picture 2" descr="E:\REND\render-191006\Farm191006.99.png"/>
          <p:cNvPicPr>
            <a:picLocks noChangeAspect="1" noChangeArrowheads="1"/>
          </p:cNvPicPr>
          <p:nvPr/>
        </p:nvPicPr>
        <p:blipFill>
          <a:blip r:embed="rId2" cstate="print"/>
          <a:srcRect l="30850" r="22170"/>
          <a:stretch>
            <a:fillRect/>
          </a:stretch>
        </p:blipFill>
        <p:spPr bwMode="auto">
          <a:xfrm>
            <a:off x="10620364" y="4429107"/>
            <a:ext cx="1825742" cy="2428892"/>
          </a:xfrm>
          <a:prstGeom prst="rect">
            <a:avLst/>
          </a:prstGeom>
          <a:noFill/>
        </p:spPr>
      </p:pic>
      <p:pic>
        <p:nvPicPr>
          <p:cNvPr id="25" name="Picture 2" descr="E:\REND\render-191006\Farm191006.99.png"/>
          <p:cNvPicPr>
            <a:picLocks noChangeAspect="1" noChangeArrowheads="1"/>
          </p:cNvPicPr>
          <p:nvPr/>
        </p:nvPicPr>
        <p:blipFill>
          <a:blip r:embed="rId2" cstate="print"/>
          <a:srcRect l="30850" r="22170"/>
          <a:stretch>
            <a:fillRect/>
          </a:stretch>
        </p:blipFill>
        <p:spPr bwMode="auto">
          <a:xfrm>
            <a:off x="13335008" y="4429107"/>
            <a:ext cx="1825742" cy="2428892"/>
          </a:xfrm>
          <a:prstGeom prst="rect">
            <a:avLst/>
          </a:prstGeom>
          <a:noFill/>
        </p:spPr>
      </p:pic>
      <p:pic>
        <p:nvPicPr>
          <p:cNvPr id="26" name="Picture 2" descr="E:\REND\render-191006\Farm191006.99.png"/>
          <p:cNvPicPr>
            <a:picLocks noChangeAspect="1" noChangeArrowheads="1"/>
          </p:cNvPicPr>
          <p:nvPr/>
        </p:nvPicPr>
        <p:blipFill>
          <a:blip r:embed="rId2" cstate="print"/>
          <a:srcRect l="30850" r="22170"/>
          <a:stretch>
            <a:fillRect/>
          </a:stretch>
        </p:blipFill>
        <p:spPr bwMode="auto">
          <a:xfrm>
            <a:off x="16121090" y="4429107"/>
            <a:ext cx="1825742" cy="2428892"/>
          </a:xfrm>
          <a:prstGeom prst="rect">
            <a:avLst/>
          </a:prstGeom>
          <a:noFill/>
        </p:spPr>
      </p:pic>
      <p:pic>
        <p:nvPicPr>
          <p:cNvPr id="27" name="Picture 2" descr="E:\REND\render-191006\Farm191006.99.png"/>
          <p:cNvPicPr>
            <a:picLocks noChangeAspect="1" noChangeArrowheads="1"/>
          </p:cNvPicPr>
          <p:nvPr/>
        </p:nvPicPr>
        <p:blipFill>
          <a:blip r:embed="rId2" cstate="print"/>
          <a:srcRect l="30850" r="22170"/>
          <a:stretch>
            <a:fillRect/>
          </a:stretch>
        </p:blipFill>
        <p:spPr bwMode="auto">
          <a:xfrm>
            <a:off x="18867380" y="4429107"/>
            <a:ext cx="1825742" cy="2428892"/>
          </a:xfrm>
          <a:prstGeom prst="rect">
            <a:avLst/>
          </a:prstGeom>
          <a:noFill/>
        </p:spPr>
      </p:pic>
      <p:pic>
        <p:nvPicPr>
          <p:cNvPr id="28" name="Picture 2" descr="E:\REND\render-191006\Farm191006.99.png"/>
          <p:cNvPicPr>
            <a:picLocks noChangeAspect="1" noChangeArrowheads="1"/>
          </p:cNvPicPr>
          <p:nvPr/>
        </p:nvPicPr>
        <p:blipFill>
          <a:blip r:embed="rId2" cstate="print"/>
          <a:srcRect l="30850" r="22170"/>
          <a:stretch>
            <a:fillRect/>
          </a:stretch>
        </p:blipFill>
        <p:spPr bwMode="auto">
          <a:xfrm>
            <a:off x="21693254" y="4429107"/>
            <a:ext cx="1825742" cy="2428892"/>
          </a:xfrm>
          <a:prstGeom prst="rect">
            <a:avLst/>
          </a:prstGeom>
          <a:noFill/>
        </p:spPr>
      </p:pic>
      <p:graphicFrame>
        <p:nvGraphicFramePr>
          <p:cNvPr id="31" name="表格 30"/>
          <p:cNvGraphicFramePr>
            <a:graphicFrameLocks noGrp="1"/>
          </p:cNvGraphicFramePr>
          <p:nvPr/>
        </p:nvGraphicFramePr>
        <p:xfrm>
          <a:off x="7048465" y="6857998"/>
          <a:ext cx="16613188" cy="5643604"/>
        </p:xfrm>
        <a:graphic>
          <a:graphicData uri="http://schemas.openxmlformats.org/drawingml/2006/table">
            <a:tbl>
              <a:tblPr firstRow="1" bandRow="1">
                <a:tableStyleId>{F5AB1C69-6EDB-4FF4-983F-18BD219EF322}</a:tableStyleId>
              </a:tblPr>
              <a:tblGrid>
                <a:gridCol w="3066523"/>
                <a:gridCol w="2709333"/>
                <a:gridCol w="2709333"/>
                <a:gridCol w="2709333"/>
                <a:gridCol w="2709333"/>
                <a:gridCol w="2709333"/>
              </a:tblGrid>
              <a:tr h="663000">
                <a:tc>
                  <a:txBody>
                    <a:bodyPr/>
                    <a:lstStyle/>
                    <a:p>
                      <a:pPr algn="ct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Original</a:t>
                      </a:r>
                    </a:p>
                  </a:txBody>
                  <a:tcPr anchor="ctr"/>
                </a:tc>
                <a:tc>
                  <a:txBody>
                    <a:bodyPr/>
                    <a:lstStyle/>
                    <a:p>
                      <a:pPr algn="ctr"/>
                      <a:r>
                        <a:rPr lang="en-US" altLang="zh-TW" sz="2800" dirty="0" err="1" smtClean="0">
                          <a:solidFill>
                            <a:schemeClr val="tx2">
                              <a:lumMod val="50000"/>
                            </a:schemeClr>
                          </a:solidFill>
                          <a:latin typeface="微軟正黑體" pitchFamily="34" charset="-120"/>
                          <a:ea typeface="微軟正黑體" pitchFamily="34" charset="-120"/>
                        </a:rPr>
                        <a:t>GroupA</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err="1" smtClean="0">
                          <a:solidFill>
                            <a:schemeClr val="tx2">
                              <a:lumMod val="50000"/>
                            </a:schemeClr>
                          </a:solidFill>
                          <a:latin typeface="微軟正黑體" pitchFamily="34" charset="-120"/>
                          <a:ea typeface="微軟正黑體" pitchFamily="34" charset="-120"/>
                        </a:rPr>
                        <a:t>GroupB</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err="1" smtClean="0">
                          <a:solidFill>
                            <a:schemeClr val="tx2">
                              <a:lumMod val="50000"/>
                            </a:schemeClr>
                          </a:solidFill>
                          <a:latin typeface="微軟正黑體" pitchFamily="34" charset="-120"/>
                          <a:ea typeface="微軟正黑體" pitchFamily="34" charset="-120"/>
                        </a:rPr>
                        <a:t>GroupC</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err="1" smtClean="0">
                          <a:solidFill>
                            <a:schemeClr val="tx2">
                              <a:lumMod val="50000"/>
                            </a:schemeClr>
                          </a:solidFill>
                          <a:latin typeface="微軟正黑體" pitchFamily="34" charset="-120"/>
                          <a:ea typeface="微軟正黑體" pitchFamily="34" charset="-120"/>
                        </a:rPr>
                        <a:t>GroupD</a:t>
                      </a:r>
                      <a:endParaRPr lang="zh-TW" altLang="en-US" sz="2800" dirty="0">
                        <a:solidFill>
                          <a:schemeClr val="tx2">
                            <a:lumMod val="50000"/>
                          </a:schemeClr>
                        </a:solidFill>
                        <a:latin typeface="微軟正黑體" pitchFamily="34" charset="-120"/>
                        <a:ea typeface="微軟正黑體" pitchFamily="34" charset="-120"/>
                      </a:endParaRPr>
                    </a:p>
                  </a:txBody>
                  <a:tcPr anchor="ctr"/>
                </a:tc>
              </a:tr>
              <a:tr h="1002604">
                <a:tc>
                  <a:txBody>
                    <a:bodyPr/>
                    <a:lstStyle/>
                    <a:p>
                      <a:pPr algn="r"/>
                      <a:r>
                        <a:rPr lang="en-US" altLang="zh-TW" sz="2800" dirty="0" smtClean="0">
                          <a:solidFill>
                            <a:schemeClr val="tx2">
                              <a:lumMod val="50000"/>
                            </a:schemeClr>
                          </a:solidFill>
                          <a:latin typeface="微軟正黑體" pitchFamily="34" charset="-120"/>
                          <a:ea typeface="微軟正黑體" pitchFamily="34" charset="-120"/>
                        </a:rPr>
                        <a:t>Temp</a:t>
                      </a:r>
                      <a:r>
                        <a:rPr lang="en-US" altLang="zh-TW" sz="2800" baseline="0" dirty="0" smtClean="0">
                          <a:solidFill>
                            <a:schemeClr val="tx2">
                              <a:lumMod val="50000"/>
                            </a:schemeClr>
                          </a:solidFill>
                          <a:latin typeface="微軟正黑體" pitchFamily="34" charset="-120"/>
                          <a:ea typeface="微軟正黑體" pitchFamily="34" charset="-120"/>
                        </a:rPr>
                        <a:t> &amp; Humid per day</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25.6℃</a:t>
                      </a:r>
                    </a:p>
                    <a:p>
                      <a:pPr algn="ctr"/>
                      <a:r>
                        <a:rPr lang="en-US" altLang="zh-TW" sz="2800" dirty="0" smtClean="0">
                          <a:solidFill>
                            <a:schemeClr val="tx2">
                              <a:lumMod val="50000"/>
                            </a:schemeClr>
                          </a:solidFill>
                          <a:latin typeface="微軟正黑體" pitchFamily="34" charset="-120"/>
                          <a:ea typeface="微軟正黑體" pitchFamily="34" charset="-120"/>
                        </a:rPr>
                        <a:t>78.5%</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25.6℃</a:t>
                      </a:r>
                    </a:p>
                    <a:p>
                      <a:pPr algn="ctr"/>
                      <a:r>
                        <a:rPr lang="en-US" altLang="zh-TW" sz="2800" dirty="0" smtClean="0">
                          <a:solidFill>
                            <a:schemeClr val="tx2">
                              <a:lumMod val="50000"/>
                            </a:schemeClr>
                          </a:solidFill>
                          <a:latin typeface="微軟正黑體" pitchFamily="34" charset="-120"/>
                          <a:ea typeface="微軟正黑體" pitchFamily="34" charset="-120"/>
                        </a:rPr>
                        <a:t>78.5%</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25.6℃</a:t>
                      </a:r>
                    </a:p>
                    <a:p>
                      <a:pPr algn="ctr"/>
                      <a:r>
                        <a:rPr lang="en-US" altLang="zh-TW" sz="2800" dirty="0" smtClean="0">
                          <a:solidFill>
                            <a:schemeClr val="tx2">
                              <a:lumMod val="50000"/>
                            </a:schemeClr>
                          </a:solidFill>
                          <a:latin typeface="微軟正黑體" pitchFamily="34" charset="-120"/>
                          <a:ea typeface="微軟正黑體" pitchFamily="34" charset="-120"/>
                        </a:rPr>
                        <a:t>78.5%</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25.6℃</a:t>
                      </a:r>
                    </a:p>
                    <a:p>
                      <a:pPr algn="ctr"/>
                      <a:r>
                        <a:rPr lang="en-US" altLang="zh-TW" sz="2800" dirty="0" smtClean="0">
                          <a:solidFill>
                            <a:schemeClr val="tx2">
                              <a:lumMod val="50000"/>
                            </a:schemeClr>
                          </a:solidFill>
                          <a:latin typeface="微軟正黑體" pitchFamily="34" charset="-120"/>
                          <a:ea typeface="微軟正黑體" pitchFamily="34" charset="-120"/>
                        </a:rPr>
                        <a:t>78.5%</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25.6℃</a:t>
                      </a:r>
                    </a:p>
                    <a:p>
                      <a:pPr algn="ctr"/>
                      <a:r>
                        <a:rPr lang="en-US" altLang="zh-TW" sz="2800" dirty="0" smtClean="0">
                          <a:solidFill>
                            <a:schemeClr val="tx2">
                              <a:lumMod val="50000"/>
                            </a:schemeClr>
                          </a:solidFill>
                          <a:latin typeface="微軟正黑體" pitchFamily="34" charset="-120"/>
                          <a:ea typeface="微軟正黑體" pitchFamily="34" charset="-120"/>
                        </a:rPr>
                        <a:t>78.5%</a:t>
                      </a:r>
                      <a:endParaRPr lang="zh-TW" altLang="en-US" sz="28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en-US" altLang="zh-TW" sz="2800" dirty="0" smtClean="0">
                          <a:solidFill>
                            <a:schemeClr val="tx2">
                              <a:lumMod val="50000"/>
                            </a:schemeClr>
                          </a:solidFill>
                          <a:latin typeface="微軟正黑體" pitchFamily="34" charset="-120"/>
                          <a:ea typeface="微軟正黑體" pitchFamily="34" charset="-120"/>
                        </a:rPr>
                        <a:t>Sun light</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10.35 hrs</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10.35 hrs</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10.35 hrs</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10.35 hrs</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10.35 hrs</a:t>
                      </a:r>
                      <a:endParaRPr lang="zh-TW" altLang="en-US" sz="28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en-US" altLang="zh-TW" sz="2800" dirty="0" smtClean="0">
                          <a:solidFill>
                            <a:schemeClr val="tx2">
                              <a:lumMod val="50000"/>
                            </a:schemeClr>
                          </a:solidFill>
                          <a:latin typeface="微軟正黑體" pitchFamily="34" charset="-120"/>
                          <a:ea typeface="微軟正黑體" pitchFamily="34" charset="-120"/>
                        </a:rPr>
                        <a:t>Plant</a:t>
                      </a:r>
                      <a:r>
                        <a:rPr lang="en-US" altLang="zh-TW" sz="2800" baseline="0" dirty="0" smtClean="0">
                          <a:solidFill>
                            <a:schemeClr val="tx2">
                              <a:lumMod val="50000"/>
                            </a:schemeClr>
                          </a:solidFill>
                          <a:latin typeface="微軟正黑體" pitchFamily="34" charset="-120"/>
                          <a:ea typeface="微軟正黑體" pitchFamily="34" charset="-120"/>
                        </a:rPr>
                        <a:t> Light Mode</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A1</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A1</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A1</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A1</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A1</a:t>
                      </a:r>
                      <a:endParaRPr lang="zh-TW" altLang="en-US" sz="28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en-US" altLang="zh-TW" sz="2800" dirty="0" smtClean="0">
                          <a:solidFill>
                            <a:srgbClr val="9A57CD"/>
                          </a:solidFill>
                          <a:latin typeface="微軟正黑體" pitchFamily="34" charset="-120"/>
                          <a:ea typeface="微軟正黑體" pitchFamily="34" charset="-120"/>
                        </a:rPr>
                        <a:t>Watering</a:t>
                      </a:r>
                      <a:endParaRPr lang="zh-TW" altLang="en-US" sz="2800" dirty="0">
                        <a:solidFill>
                          <a:srgbClr val="9A57CD"/>
                        </a:solidFill>
                        <a:latin typeface="微軟正黑體" pitchFamily="34" charset="-120"/>
                        <a:ea typeface="微軟正黑體" pitchFamily="34" charset="-120"/>
                      </a:endParaRPr>
                    </a:p>
                  </a:txBody>
                  <a:tcPr anchor="ctr"/>
                </a:tc>
                <a:tc>
                  <a:txBody>
                    <a:bodyPr/>
                    <a:lstStyle/>
                    <a:p>
                      <a:pPr algn="ctr"/>
                      <a:r>
                        <a:rPr lang="en-US" altLang="zh-TW" sz="2800" dirty="0" smtClean="0">
                          <a:solidFill>
                            <a:srgbClr val="9A57CD"/>
                          </a:solidFill>
                          <a:latin typeface="微軟正黑體" pitchFamily="34" charset="-120"/>
                          <a:ea typeface="微軟正黑體" pitchFamily="34" charset="-120"/>
                        </a:rPr>
                        <a:t>Mode B1</a:t>
                      </a:r>
                      <a:endParaRPr lang="zh-TW" altLang="en-US" sz="2800" dirty="0">
                        <a:solidFill>
                          <a:srgbClr val="9A57CD"/>
                        </a:solidFill>
                        <a:latin typeface="微軟正黑體" pitchFamily="34" charset="-120"/>
                        <a:ea typeface="微軟正黑體" pitchFamily="34" charset="-120"/>
                      </a:endParaRPr>
                    </a:p>
                  </a:txBody>
                  <a:tcPr anchor="ctr"/>
                </a:tc>
                <a:tc>
                  <a:txBody>
                    <a:bodyPr/>
                    <a:lstStyle/>
                    <a:p>
                      <a:pPr algn="ctr"/>
                      <a:r>
                        <a:rPr lang="en-US" altLang="zh-TW" sz="2800" dirty="0" smtClean="0">
                          <a:solidFill>
                            <a:srgbClr val="9A57CD"/>
                          </a:solidFill>
                          <a:latin typeface="微軟正黑體" pitchFamily="34" charset="-120"/>
                          <a:ea typeface="微軟正黑體" pitchFamily="34" charset="-120"/>
                        </a:rPr>
                        <a:t>Mode B2</a:t>
                      </a:r>
                      <a:endParaRPr lang="zh-TW" altLang="en-US" sz="2800" dirty="0">
                        <a:solidFill>
                          <a:srgbClr val="9A57CD"/>
                        </a:solidFill>
                        <a:latin typeface="微軟正黑體" pitchFamily="34" charset="-120"/>
                        <a:ea typeface="微軟正黑體" pitchFamily="34" charset="-120"/>
                      </a:endParaRPr>
                    </a:p>
                  </a:txBody>
                  <a:tcPr anchor="ctr"/>
                </a:tc>
                <a:tc>
                  <a:txBody>
                    <a:bodyPr/>
                    <a:lstStyle/>
                    <a:p>
                      <a:pPr algn="ctr"/>
                      <a:r>
                        <a:rPr lang="en-US" altLang="zh-TW" sz="2800" dirty="0" smtClean="0">
                          <a:solidFill>
                            <a:srgbClr val="9A57CD"/>
                          </a:solidFill>
                          <a:latin typeface="微軟正黑體" pitchFamily="34" charset="-120"/>
                          <a:ea typeface="微軟正黑體" pitchFamily="34" charset="-120"/>
                        </a:rPr>
                        <a:t>Mode B3</a:t>
                      </a:r>
                      <a:endParaRPr lang="zh-TW" altLang="en-US" sz="2800" dirty="0">
                        <a:solidFill>
                          <a:srgbClr val="9A57CD"/>
                        </a:solidFill>
                        <a:latin typeface="微軟正黑體" pitchFamily="34" charset="-120"/>
                        <a:ea typeface="微軟正黑體" pitchFamily="34" charset="-120"/>
                      </a:endParaRPr>
                    </a:p>
                  </a:txBody>
                  <a:tcPr anchor="ctr"/>
                </a:tc>
                <a:tc>
                  <a:txBody>
                    <a:bodyPr/>
                    <a:lstStyle/>
                    <a:p>
                      <a:pPr algn="ctr"/>
                      <a:r>
                        <a:rPr lang="en-US" altLang="zh-TW" sz="2800" dirty="0" smtClean="0">
                          <a:solidFill>
                            <a:srgbClr val="9A57CD"/>
                          </a:solidFill>
                          <a:latin typeface="微軟正黑體" pitchFamily="34" charset="-120"/>
                          <a:ea typeface="微軟正黑體" pitchFamily="34" charset="-120"/>
                        </a:rPr>
                        <a:t>Mode B4</a:t>
                      </a:r>
                      <a:endParaRPr lang="zh-TW" altLang="en-US" sz="2800" dirty="0">
                        <a:solidFill>
                          <a:srgbClr val="9A57CD"/>
                        </a:solidFill>
                        <a:latin typeface="微軟正黑體" pitchFamily="34" charset="-120"/>
                        <a:ea typeface="微軟正黑體" pitchFamily="34" charset="-120"/>
                      </a:endParaRPr>
                    </a:p>
                  </a:txBody>
                  <a:tcPr anchor="ctr"/>
                </a:tc>
                <a:tc>
                  <a:txBody>
                    <a:bodyPr/>
                    <a:lstStyle/>
                    <a:p>
                      <a:pPr algn="ctr"/>
                      <a:r>
                        <a:rPr lang="en-US" altLang="zh-TW" sz="2800" dirty="0" smtClean="0">
                          <a:solidFill>
                            <a:srgbClr val="9A57CD"/>
                          </a:solidFill>
                          <a:latin typeface="微軟正黑體" pitchFamily="34" charset="-120"/>
                          <a:ea typeface="微軟正黑體" pitchFamily="34" charset="-120"/>
                        </a:rPr>
                        <a:t>Mode B5</a:t>
                      </a:r>
                      <a:endParaRPr lang="zh-TW" altLang="en-US" sz="2800" dirty="0">
                        <a:solidFill>
                          <a:srgbClr val="9A57CD"/>
                        </a:solidFill>
                        <a:latin typeface="微軟正黑體" pitchFamily="34" charset="-120"/>
                        <a:ea typeface="微軟正黑體" pitchFamily="34" charset="-120"/>
                      </a:endParaRPr>
                    </a:p>
                  </a:txBody>
                  <a:tcPr anchor="ctr"/>
                </a:tc>
              </a:tr>
              <a:tr h="663000">
                <a:tc>
                  <a:txBody>
                    <a:bodyPr/>
                    <a:lstStyle/>
                    <a:p>
                      <a:pPr algn="r"/>
                      <a:r>
                        <a:rPr lang="en-US" altLang="zh-TW" sz="2800" dirty="0" smtClean="0">
                          <a:solidFill>
                            <a:schemeClr val="tx2">
                              <a:lumMod val="50000"/>
                            </a:schemeClr>
                          </a:solidFill>
                          <a:latin typeface="微軟正黑體" pitchFamily="34" charset="-120"/>
                          <a:ea typeface="微軟正黑體" pitchFamily="34" charset="-120"/>
                        </a:rPr>
                        <a:t>Air</a:t>
                      </a:r>
                      <a:r>
                        <a:rPr lang="en-US" altLang="zh-TW" sz="2800" baseline="0" dirty="0" smtClean="0">
                          <a:solidFill>
                            <a:schemeClr val="tx2">
                              <a:lumMod val="50000"/>
                            </a:schemeClr>
                          </a:solidFill>
                          <a:latin typeface="微軟正黑體" pitchFamily="34" charset="-120"/>
                          <a:ea typeface="微軟正黑體" pitchFamily="34" charset="-120"/>
                        </a:rPr>
                        <a:t> condition</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C1</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C1</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C1</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C1</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Mode C1</a:t>
                      </a:r>
                      <a:endParaRPr lang="zh-TW" altLang="en-US" sz="28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en-US" altLang="zh-TW" sz="2800" dirty="0" smtClean="0">
                          <a:solidFill>
                            <a:schemeClr val="tx2">
                              <a:lumMod val="50000"/>
                            </a:schemeClr>
                          </a:solidFill>
                          <a:latin typeface="微軟正黑體" pitchFamily="34" charset="-120"/>
                          <a:ea typeface="微軟正黑體" pitchFamily="34" charset="-120"/>
                        </a:rPr>
                        <a:t>Healthy</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+2</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+15</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+12</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+10</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+6</a:t>
                      </a:r>
                      <a:endParaRPr lang="zh-TW" altLang="en-US" sz="28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en-US" altLang="zh-TW" sz="2800" dirty="0" smtClean="0">
                          <a:solidFill>
                            <a:schemeClr val="tx2">
                              <a:lumMod val="50000"/>
                            </a:schemeClr>
                          </a:solidFill>
                          <a:latin typeface="微軟正黑體" pitchFamily="34" charset="-120"/>
                          <a:ea typeface="微軟正黑體" pitchFamily="34" charset="-120"/>
                        </a:rPr>
                        <a:t>Average Score</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60</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80</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73</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70</a:t>
                      </a:r>
                      <a:endParaRPr lang="zh-TW" altLang="en-US" sz="28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800" dirty="0" smtClean="0">
                          <a:solidFill>
                            <a:schemeClr val="tx2">
                              <a:lumMod val="50000"/>
                            </a:schemeClr>
                          </a:solidFill>
                          <a:latin typeface="微軟正黑體" pitchFamily="34" charset="-120"/>
                          <a:ea typeface="微軟正黑體" pitchFamily="34" charset="-120"/>
                        </a:rPr>
                        <a:t>65</a:t>
                      </a:r>
                      <a:endParaRPr lang="zh-TW" altLang="en-US" sz="2800" dirty="0">
                        <a:solidFill>
                          <a:schemeClr val="tx2">
                            <a:lumMod val="50000"/>
                          </a:schemeClr>
                        </a:solidFill>
                        <a:latin typeface="微軟正黑體" pitchFamily="34" charset="-120"/>
                        <a:ea typeface="微軟正黑體" pitchFamily="34" charset="-120"/>
                      </a:endParaRPr>
                    </a:p>
                  </a:txBody>
                  <a:tcPr anchor="ctr"/>
                </a:tc>
              </a:tr>
            </a:tbl>
          </a:graphicData>
        </a:graphic>
      </p:graphicFrame>
      <p:cxnSp>
        <p:nvCxnSpPr>
          <p:cNvPr id="33" name="直線接點 32"/>
          <p:cNvCxnSpPr/>
          <p:nvPr/>
        </p:nvCxnSpPr>
        <p:spPr bwMode="auto">
          <a:xfrm>
            <a:off x="7119902" y="7429503"/>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4" name="直線接點 33"/>
          <p:cNvCxnSpPr/>
          <p:nvPr/>
        </p:nvCxnSpPr>
        <p:spPr bwMode="auto">
          <a:xfrm>
            <a:off x="7119902" y="8572511"/>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5" name="直線接點 34"/>
          <p:cNvCxnSpPr/>
          <p:nvPr/>
        </p:nvCxnSpPr>
        <p:spPr bwMode="auto">
          <a:xfrm>
            <a:off x="7119902" y="9215453"/>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6" name="直線接點 35"/>
          <p:cNvCxnSpPr/>
          <p:nvPr/>
        </p:nvCxnSpPr>
        <p:spPr bwMode="auto">
          <a:xfrm>
            <a:off x="7119902" y="9858395"/>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7" name="直線接點 36"/>
          <p:cNvCxnSpPr/>
          <p:nvPr/>
        </p:nvCxnSpPr>
        <p:spPr bwMode="auto">
          <a:xfrm>
            <a:off x="7119902" y="10501337"/>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8" name="直線接點 37"/>
          <p:cNvCxnSpPr/>
          <p:nvPr/>
        </p:nvCxnSpPr>
        <p:spPr bwMode="auto">
          <a:xfrm>
            <a:off x="7119902" y="11144279"/>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9" name="直線接點 38"/>
          <p:cNvCxnSpPr/>
          <p:nvPr/>
        </p:nvCxnSpPr>
        <p:spPr bwMode="auto">
          <a:xfrm>
            <a:off x="7119902" y="11858659"/>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29" name="圓角矩形 28"/>
          <p:cNvSpPr/>
          <p:nvPr/>
        </p:nvSpPr>
        <p:spPr bwMode="auto">
          <a:xfrm>
            <a:off x="1209546" y="4714860"/>
            <a:ext cx="5832648" cy="591503"/>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smtClean="0">
                <a:latin typeface="微軟正黑體" pitchFamily="34" charset="-120"/>
                <a:ea typeface="微軟正黑體" pitchFamily="34" charset="-120"/>
              </a:rPr>
              <a:t>Factors</a:t>
            </a:r>
            <a:endParaRPr lang="zh-TW" altLang="en-US" sz="3600" dirty="0">
              <a:latin typeface="微軟正黑體" pitchFamily="34" charset="-120"/>
              <a:ea typeface="微軟正黑體" pitchFamily="34" charset="-120"/>
            </a:endParaRPr>
          </a:p>
        </p:txBody>
      </p:sp>
      <p:sp>
        <p:nvSpPr>
          <p:cNvPr id="30" name="矩形 29"/>
          <p:cNvSpPr/>
          <p:nvPr/>
        </p:nvSpPr>
        <p:spPr>
          <a:xfrm>
            <a:off x="1425570" y="5434940"/>
            <a:ext cx="6408712" cy="2308324"/>
          </a:xfrm>
          <a:prstGeom prst="rect">
            <a:avLst/>
          </a:prstGeom>
        </p:spPr>
        <p:txBody>
          <a:bodyPr wrap="square">
            <a:spAutoFit/>
          </a:bodyPr>
          <a:lstStyle/>
          <a:p>
            <a:pPr marL="360363" indent="-360363" algn="l">
              <a:buFont typeface="Arial" pitchFamily="34" charset="0"/>
              <a:buChar char="•"/>
            </a:pPr>
            <a:r>
              <a:rPr lang="en-US" altLang="zh-TW" sz="2400" dirty="0" smtClean="0">
                <a:latin typeface="微軟正黑體" pitchFamily="34" charset="-120"/>
                <a:ea typeface="微軟正黑體" pitchFamily="34" charset="-120"/>
              </a:rPr>
              <a:t>soil humidity, air temp. and humidity</a:t>
            </a:r>
          </a:p>
          <a:p>
            <a:pPr marL="360363" indent="-360363" algn="l"/>
            <a:r>
              <a:rPr lang="en-US" altLang="zh-TW" sz="2400" dirty="0" smtClean="0">
                <a:latin typeface="微軟正黑體" pitchFamily="34" charset="-120"/>
                <a:ea typeface="微軟正黑體" pitchFamily="34" charset="-120"/>
              </a:rPr>
              <a:t>     - ML adjusts watering behavior, air conditioning</a:t>
            </a:r>
          </a:p>
          <a:p>
            <a:pPr marL="360363" indent="-360363" algn="l">
              <a:buFont typeface="Arial" pitchFamily="34" charset="0"/>
              <a:buChar char="•"/>
            </a:pPr>
            <a:r>
              <a:rPr lang="en-US" altLang="zh-TW" sz="2400" dirty="0" smtClean="0">
                <a:latin typeface="微軟正黑體" pitchFamily="34" charset="-120"/>
                <a:ea typeface="微軟正黑體" pitchFamily="34" charset="-120"/>
              </a:rPr>
              <a:t>Sunshine time and grow light time calculation</a:t>
            </a:r>
          </a:p>
          <a:p>
            <a:pPr marL="360363" indent="-360363" algn="l"/>
            <a:r>
              <a:rPr lang="en-US" altLang="zh-TW" sz="2400" dirty="0" smtClean="0">
                <a:latin typeface="微軟正黑體" pitchFamily="34" charset="-120"/>
                <a:ea typeface="微軟正黑體" pitchFamily="34" charset="-120"/>
              </a:rPr>
              <a:t>     - ML adjusts the time of plant lights</a:t>
            </a:r>
            <a:endParaRPr lang="en-US" altLang="zh-TW" sz="2400" dirty="0">
              <a:latin typeface="微軟正黑體" pitchFamily="34" charset="-120"/>
              <a:ea typeface="微軟正黑體" pitchFamily="34" charset="-120"/>
            </a:endParaRPr>
          </a:p>
        </p:txBody>
      </p:sp>
      <p:sp>
        <p:nvSpPr>
          <p:cNvPr id="32" name="圓角矩形 31"/>
          <p:cNvSpPr/>
          <p:nvPr/>
        </p:nvSpPr>
        <p:spPr bwMode="auto">
          <a:xfrm>
            <a:off x="1119110" y="7966558"/>
            <a:ext cx="5832648" cy="591503"/>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smtClean="0">
                <a:latin typeface="微軟正黑體" pitchFamily="34" charset="-120"/>
                <a:ea typeface="微軟正黑體" pitchFamily="34" charset="-120"/>
              </a:rPr>
              <a:t>Experiment</a:t>
            </a:r>
            <a:endParaRPr lang="zh-TW" altLang="en-US" sz="3600" dirty="0">
              <a:latin typeface="微軟正黑體" pitchFamily="34" charset="-120"/>
              <a:ea typeface="微軟正黑體" pitchFamily="34" charset="-120"/>
            </a:endParaRPr>
          </a:p>
        </p:txBody>
      </p:sp>
      <p:sp>
        <p:nvSpPr>
          <p:cNvPr id="40" name="矩形 39"/>
          <p:cNvSpPr/>
          <p:nvPr/>
        </p:nvSpPr>
        <p:spPr>
          <a:xfrm>
            <a:off x="1335134" y="8692889"/>
            <a:ext cx="5688632" cy="1200329"/>
          </a:xfrm>
          <a:prstGeom prst="rect">
            <a:avLst/>
          </a:prstGeom>
        </p:spPr>
        <p:txBody>
          <a:bodyPr wrap="square">
            <a:spAutoFit/>
          </a:bodyPr>
          <a:lstStyle/>
          <a:p>
            <a:pPr marL="360363" indent="-360363" algn="l">
              <a:buFont typeface="Arial" pitchFamily="34" charset="0"/>
              <a:buChar char="•"/>
            </a:pPr>
            <a:r>
              <a:rPr lang="en-US" altLang="zh-TW" sz="2400" dirty="0" smtClean="0">
                <a:latin typeface="微軟正黑體" pitchFamily="34" charset="-120"/>
                <a:ea typeface="微軟正黑體" pitchFamily="34" charset="-120"/>
              </a:rPr>
              <a:t>Comparison of data corresponding to image recognition results</a:t>
            </a:r>
          </a:p>
          <a:p>
            <a:pPr marL="360363" indent="-360363" algn="l">
              <a:buFont typeface="Arial" pitchFamily="34" charset="0"/>
              <a:buChar char="•"/>
            </a:pPr>
            <a:r>
              <a:rPr lang="en-US" altLang="zh-TW" sz="2400" dirty="0" smtClean="0">
                <a:latin typeface="微軟正黑體" pitchFamily="34" charset="-120"/>
                <a:ea typeface="微軟正黑體" pitchFamily="34" charset="-120"/>
              </a:rPr>
              <a:t>Enter data into database</a:t>
            </a:r>
            <a:endParaRPr lang="en-US" altLang="zh-TW" sz="2400" dirty="0">
              <a:latin typeface="微軟正黑體" pitchFamily="34" charset="-120"/>
              <a:ea typeface="微軟正黑體" pitchFamily="34" charset="-120"/>
            </a:endParaRPr>
          </a:p>
        </p:txBody>
      </p:sp>
      <p:sp>
        <p:nvSpPr>
          <p:cNvPr id="41" name="標題 3">
            <a:extLst>
              <a:ext uri="{FF2B5EF4-FFF2-40B4-BE49-F238E27FC236}">
                <a16:creationId xmlns="" xmlns:a16="http://schemas.microsoft.com/office/drawing/2014/main" id="{77ACF93E-6B36-9147-9D4A-E07CC2BCC718}"/>
              </a:ext>
            </a:extLst>
          </p:cNvPr>
          <p:cNvSpPr>
            <a:spLocks noGrp="1"/>
          </p:cNvSpPr>
          <p:nvPr>
            <p:ph type="title"/>
          </p:nvPr>
        </p:nvSpPr>
        <p:spPr>
          <a:xfrm>
            <a:off x="1917028" y="760413"/>
            <a:ext cx="22012275" cy="1536700"/>
          </a:xfrm>
        </p:spPr>
        <p:txBody>
          <a:bodyPr anchor="ctr"/>
          <a:lstStyle/>
          <a:p>
            <a:r>
              <a:rPr lang="en-US" altLang="zh-TW" sz="7200" dirty="0">
                <a:latin typeface="Lato"/>
              </a:rPr>
              <a:t>Concept of Machine Learning Class Design</a:t>
            </a:r>
            <a:endParaRPr lang="zh-TW" altLang="en-US" sz="7200" dirty="0">
              <a:latin typeface="Lato"/>
            </a:endParaRPr>
          </a:p>
        </p:txBody>
      </p:sp>
      <p:sp>
        <p:nvSpPr>
          <p:cNvPr id="42" name="五邊形 41"/>
          <p:cNvSpPr/>
          <p:nvPr/>
        </p:nvSpPr>
        <p:spPr bwMode="auto">
          <a:xfrm>
            <a:off x="15439359" y="2957604"/>
            <a:ext cx="7641051" cy="1008000"/>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rPr>
              <a:t>Deploy</a:t>
            </a:r>
            <a:r>
              <a:rPr lang="en-US" altLang="zh-TW" sz="3600" kern="0" dirty="0" err="1" smtClean="0">
                <a:solidFill>
                  <a:srgbClr val="FFFFFF"/>
                </a:solidFill>
                <a:latin typeface="微軟正黑體" pitchFamily="34" charset="-120"/>
                <a:ea typeface="微軟正黑體" pitchFamily="34" charset="-120"/>
              </a:rPr>
              <a:t>ment</a:t>
            </a:r>
            <a:endParaRPr kumimoji="0" lang="zh-TW" altLang="en-US"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endParaRPr>
          </a:p>
        </p:txBody>
      </p:sp>
      <p:sp>
        <p:nvSpPr>
          <p:cNvPr id="43" name="五邊形 42"/>
          <p:cNvSpPr/>
          <p:nvPr/>
        </p:nvSpPr>
        <p:spPr bwMode="auto">
          <a:xfrm>
            <a:off x="8350672" y="2957488"/>
            <a:ext cx="7641051" cy="1008000"/>
          </a:xfrm>
          <a:prstGeom prst="homePlate">
            <a:avLst/>
          </a:prstGeom>
          <a:solidFill>
            <a:srgbClr val="00B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TW" sz="3600" dirty="0" smtClean="0">
                <a:solidFill>
                  <a:schemeClr val="bg1"/>
                </a:solidFill>
                <a:latin typeface="微軟正黑體" pitchFamily="34" charset="-120"/>
                <a:ea typeface="微軟正黑體" pitchFamily="34" charset="-120"/>
              </a:rPr>
              <a:t> Model Optimization</a:t>
            </a:r>
            <a:endParaRPr kumimoji="0" lang="zh-TW" altLang="en-US" sz="3600" b="0" i="0" u="none" strike="noStrike" kern="0" cap="none" spc="0" normalizeH="0" baseline="0" noProof="0" dirty="0" smtClean="0">
              <a:ln>
                <a:noFill/>
              </a:ln>
              <a:solidFill>
                <a:schemeClr val="bg1"/>
              </a:solidFill>
              <a:effectLst/>
              <a:uLnTx/>
              <a:uFillTx/>
              <a:latin typeface="微軟正黑體" pitchFamily="34" charset="-120"/>
              <a:ea typeface="微軟正黑體" pitchFamily="34" charset="-120"/>
            </a:endParaRPr>
          </a:p>
        </p:txBody>
      </p:sp>
      <p:sp>
        <p:nvSpPr>
          <p:cNvPr id="44" name="五邊形 43"/>
          <p:cNvSpPr/>
          <p:nvPr/>
        </p:nvSpPr>
        <p:spPr bwMode="auto">
          <a:xfrm>
            <a:off x="1261986" y="2957485"/>
            <a:ext cx="7641051" cy="1008000"/>
          </a:xfrm>
          <a:prstGeom prst="homePlate">
            <a:avLst/>
          </a:prstGeom>
          <a:solidFill>
            <a:srgbClr val="FFFFFF">
              <a:lumMod val="75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smtClean="0">
                <a:solidFill>
                  <a:schemeClr val="tx1">
                    <a:lumMod val="60000"/>
                    <a:lumOff val="40000"/>
                  </a:schemeClr>
                </a:solidFill>
                <a:latin typeface="微軟正黑體" pitchFamily="34" charset="-120"/>
                <a:ea typeface="微軟正黑體" pitchFamily="34" charset="-120"/>
              </a:rPr>
              <a:t>Modeling &amp; Building</a:t>
            </a:r>
            <a:endParaRPr lang="zh-TW" altLang="en-US" sz="3600" dirty="0">
              <a:solidFill>
                <a:schemeClr val="tx1">
                  <a:lumMod val="60000"/>
                  <a:lumOff val="40000"/>
                </a:schemeClr>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五邊形 35"/>
          <p:cNvSpPr/>
          <p:nvPr/>
        </p:nvSpPr>
        <p:spPr bwMode="auto">
          <a:xfrm>
            <a:off x="15439359" y="2957604"/>
            <a:ext cx="7641051" cy="1008000"/>
          </a:xfrm>
          <a:prstGeom prst="homePlate">
            <a:avLst/>
          </a:prstGeom>
          <a:solidFill>
            <a:srgbClr val="CC660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rPr>
              <a:t>Deploy</a:t>
            </a:r>
            <a:r>
              <a:rPr lang="en-US" altLang="zh-TW" sz="3600" kern="0" dirty="0" err="1" smtClean="0">
                <a:solidFill>
                  <a:srgbClr val="FFFFFF"/>
                </a:solidFill>
                <a:latin typeface="微軟正黑體" pitchFamily="34" charset="-120"/>
                <a:ea typeface="微軟正黑體" pitchFamily="34" charset="-120"/>
              </a:rPr>
              <a:t>ment</a:t>
            </a:r>
            <a:endParaRPr kumimoji="0" lang="zh-TW" altLang="en-US"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endParaRPr>
          </a:p>
        </p:txBody>
      </p:sp>
      <p:sp>
        <p:nvSpPr>
          <p:cNvPr id="37" name="五邊形 36"/>
          <p:cNvSpPr/>
          <p:nvPr/>
        </p:nvSpPr>
        <p:spPr bwMode="auto">
          <a:xfrm>
            <a:off x="8350672" y="2957488"/>
            <a:ext cx="7641051" cy="1008000"/>
          </a:xfrm>
          <a:prstGeom prst="homePlate">
            <a:avLst/>
          </a:prstGeom>
          <a:solidFill>
            <a:srgbClr val="FFFFFF">
              <a:lumMod val="85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TW" sz="3600" dirty="0" smtClean="0">
                <a:solidFill>
                  <a:schemeClr val="tx2"/>
                </a:solidFill>
                <a:latin typeface="微軟正黑體" pitchFamily="34" charset="-120"/>
                <a:ea typeface="微軟正黑體" pitchFamily="34" charset="-120"/>
              </a:rPr>
              <a:t> Model Optimization</a:t>
            </a:r>
            <a:endParaRPr kumimoji="0" lang="zh-TW" altLang="en-US" sz="3600" b="0" i="0" u="none" strike="noStrike" kern="0" cap="none" spc="0" normalizeH="0" baseline="0" noProof="0" dirty="0" smtClean="0">
              <a:ln>
                <a:noFill/>
              </a:ln>
              <a:solidFill>
                <a:schemeClr val="tx2"/>
              </a:solidFill>
              <a:effectLst/>
              <a:uLnTx/>
              <a:uFillTx/>
              <a:latin typeface="微軟正黑體" pitchFamily="34" charset="-120"/>
              <a:ea typeface="微軟正黑體" pitchFamily="34" charset="-120"/>
            </a:endParaRPr>
          </a:p>
        </p:txBody>
      </p:sp>
      <p:sp>
        <p:nvSpPr>
          <p:cNvPr id="42" name="五邊形 41"/>
          <p:cNvSpPr/>
          <p:nvPr/>
        </p:nvSpPr>
        <p:spPr bwMode="auto">
          <a:xfrm>
            <a:off x="1261986" y="2957485"/>
            <a:ext cx="7641051" cy="1008000"/>
          </a:xfrm>
          <a:prstGeom prst="homePlate">
            <a:avLst/>
          </a:prstGeom>
          <a:solidFill>
            <a:srgbClr val="FFFFFF">
              <a:lumMod val="75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smtClean="0">
                <a:solidFill>
                  <a:schemeClr val="tx1">
                    <a:lumMod val="60000"/>
                    <a:lumOff val="40000"/>
                  </a:schemeClr>
                </a:solidFill>
                <a:latin typeface="微軟正黑體" pitchFamily="34" charset="-120"/>
                <a:ea typeface="微軟正黑體" pitchFamily="34" charset="-120"/>
              </a:rPr>
              <a:t>Modeling &amp; Building</a:t>
            </a:r>
            <a:endParaRPr lang="zh-TW" altLang="en-US" sz="3600" dirty="0">
              <a:solidFill>
                <a:schemeClr val="tx1">
                  <a:lumMod val="60000"/>
                  <a:lumOff val="40000"/>
                </a:schemeClr>
              </a:solidFill>
              <a:latin typeface="微軟正黑體" pitchFamily="34" charset="-120"/>
              <a:ea typeface="微軟正黑體" pitchFamily="34" charset="-120"/>
            </a:endParaRPr>
          </a:p>
        </p:txBody>
      </p:sp>
      <p:sp>
        <p:nvSpPr>
          <p:cNvPr id="58" name="文字方塊 57"/>
          <p:cNvSpPr txBox="1"/>
          <p:nvPr/>
        </p:nvSpPr>
        <p:spPr>
          <a:xfrm>
            <a:off x="11543928" y="5764122"/>
            <a:ext cx="5760640" cy="2308324"/>
          </a:xfrm>
          <a:prstGeom prst="rect">
            <a:avLst/>
          </a:prstGeom>
          <a:noFill/>
        </p:spPr>
        <p:txBody>
          <a:bodyPr wrap="square" rtlCol="0">
            <a:spAutoFit/>
          </a:bodyPr>
          <a:lstStyle/>
          <a:p>
            <a:pPr marL="360363" indent="-360363" algn="l"/>
            <a:r>
              <a:rPr lang="en-US" altLang="zh-TW" sz="2400" dirty="0">
                <a:solidFill>
                  <a:schemeClr val="tx1"/>
                </a:solidFill>
                <a:latin typeface="微軟正黑體" pitchFamily="34" charset="-120"/>
                <a:ea typeface="微軟正黑體" pitchFamily="34" charset="-120"/>
              </a:rPr>
              <a:t>Growing analysis</a:t>
            </a:r>
          </a:p>
          <a:p>
            <a:pPr marL="360363" indent="-360363" algn="l">
              <a:buFont typeface="Arial" pitchFamily="34" charset="0"/>
              <a:buChar char="•"/>
            </a:pPr>
            <a:r>
              <a:rPr lang="en-US" altLang="zh-TW" sz="2400" dirty="0">
                <a:solidFill>
                  <a:schemeClr val="tx1"/>
                </a:solidFill>
                <a:latin typeface="微軟正黑體" pitchFamily="34" charset="-120"/>
                <a:ea typeface="微軟正黑體" pitchFamily="34" charset="-120"/>
              </a:rPr>
              <a:t>Upload pictures to cloud</a:t>
            </a:r>
          </a:p>
          <a:p>
            <a:pPr marL="360363" indent="-360363" algn="l">
              <a:buFont typeface="Arial" pitchFamily="34" charset="0"/>
              <a:buChar char="•"/>
            </a:pPr>
            <a:r>
              <a:rPr lang="en-US" altLang="zh-TW" sz="2400" dirty="0">
                <a:solidFill>
                  <a:schemeClr val="tx1"/>
                </a:solidFill>
                <a:latin typeface="微軟正黑體" pitchFamily="34" charset="-120"/>
                <a:ea typeface="微軟正黑體" pitchFamily="34" charset="-120"/>
              </a:rPr>
              <a:t>Analysis of pictures</a:t>
            </a:r>
          </a:p>
          <a:p>
            <a:pPr marL="360363" indent="-360363" algn="l">
              <a:buFont typeface="Arial" pitchFamily="34" charset="0"/>
              <a:buChar char="•"/>
            </a:pPr>
            <a:r>
              <a:rPr lang="en-US" altLang="zh-TW" sz="2400" dirty="0">
                <a:solidFill>
                  <a:schemeClr val="tx1"/>
                </a:solidFill>
                <a:latin typeface="微軟正黑體" pitchFamily="34" charset="-120"/>
                <a:ea typeface="微軟正黑體" pitchFamily="34" charset="-120"/>
              </a:rPr>
              <a:t>Scoring for status of plants</a:t>
            </a:r>
          </a:p>
          <a:p>
            <a:pPr marL="360363" indent="-360363" algn="l">
              <a:buFont typeface="Arial" pitchFamily="34" charset="0"/>
              <a:buChar char="•"/>
            </a:pPr>
            <a:r>
              <a:rPr lang="en-US" altLang="zh-TW" sz="2400" dirty="0">
                <a:latin typeface="微軟正黑體" pitchFamily="34" charset="-120"/>
                <a:ea typeface="微軟正黑體" pitchFamily="34" charset="-120"/>
              </a:rPr>
              <a:t>Matching the User settings</a:t>
            </a:r>
          </a:p>
          <a:p>
            <a:pPr marL="360363" indent="-360363" algn="l">
              <a:buFont typeface="Arial" pitchFamily="34" charset="0"/>
              <a:buChar char="•"/>
            </a:pPr>
            <a:endParaRPr lang="en-US" altLang="zh-TW" sz="2400" dirty="0">
              <a:solidFill>
                <a:schemeClr val="tx1"/>
              </a:solidFill>
              <a:latin typeface="微軟正黑體" pitchFamily="34" charset="-120"/>
              <a:ea typeface="微軟正黑體" pitchFamily="34" charset="-120"/>
            </a:endParaRPr>
          </a:p>
        </p:txBody>
      </p:sp>
      <p:pic>
        <p:nvPicPr>
          <p:cNvPr id="59" name="Picture 16" descr="Laptop Icon向量圖形及更多一個物體圖片- iStock"/>
          <p:cNvPicPr>
            <a:picLocks noChangeAspect="1" noChangeArrowheads="1"/>
          </p:cNvPicPr>
          <p:nvPr/>
        </p:nvPicPr>
        <p:blipFill>
          <a:blip r:embed="rId2" cstate="print">
            <a:clrChange>
              <a:clrFrom>
                <a:srgbClr val="F5F5F6"/>
              </a:clrFrom>
              <a:clrTo>
                <a:srgbClr val="F5F5F6">
                  <a:alpha val="0"/>
                </a:srgbClr>
              </a:clrTo>
            </a:clrChange>
          </a:blip>
          <a:srcRect l="19470" t="23784" r="17617" b="25578"/>
          <a:stretch>
            <a:fillRect/>
          </a:stretch>
        </p:blipFill>
        <p:spPr bwMode="auto">
          <a:xfrm>
            <a:off x="17880632" y="9553006"/>
            <a:ext cx="3149125" cy="2201535"/>
          </a:xfrm>
          <a:prstGeom prst="rect">
            <a:avLst/>
          </a:prstGeom>
          <a:noFill/>
        </p:spPr>
      </p:pic>
      <p:pic>
        <p:nvPicPr>
          <p:cNvPr id="60" name="Picture 2" descr="E:\REND\render-191006\Farm191006.99.png"/>
          <p:cNvPicPr>
            <a:picLocks noChangeAspect="1" noChangeArrowheads="1"/>
          </p:cNvPicPr>
          <p:nvPr/>
        </p:nvPicPr>
        <p:blipFill>
          <a:blip r:embed="rId3" cstate="print"/>
          <a:srcRect l="30850" r="22170"/>
          <a:stretch>
            <a:fillRect/>
          </a:stretch>
        </p:blipFill>
        <p:spPr bwMode="auto">
          <a:xfrm>
            <a:off x="13200112" y="8514181"/>
            <a:ext cx="2588425" cy="3443535"/>
          </a:xfrm>
          <a:prstGeom prst="rect">
            <a:avLst/>
          </a:prstGeom>
          <a:noFill/>
        </p:spPr>
      </p:pic>
      <p:cxnSp>
        <p:nvCxnSpPr>
          <p:cNvPr id="61" name="直線接點 60"/>
          <p:cNvCxnSpPr/>
          <p:nvPr/>
        </p:nvCxnSpPr>
        <p:spPr>
          <a:xfrm>
            <a:off x="15432360" y="10674421"/>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3" name="圓角矩形 62"/>
          <p:cNvSpPr/>
          <p:nvPr/>
        </p:nvSpPr>
        <p:spPr bwMode="auto">
          <a:xfrm>
            <a:off x="17304568" y="6478693"/>
            <a:ext cx="5832648" cy="591503"/>
          </a:xfrm>
          <a:prstGeom prst="roundRect">
            <a:avLst>
              <a:gd name="adj" fmla="val 11951"/>
            </a:avLst>
          </a:prstGeom>
          <a:solidFill>
            <a:schemeClr val="accent3">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a:latin typeface="微軟正黑體" pitchFamily="34" charset="-120"/>
                <a:ea typeface="微軟正黑體" pitchFamily="34" charset="-120"/>
              </a:rPr>
              <a:t>Machine Learning</a:t>
            </a:r>
            <a:endParaRPr lang="zh-TW" altLang="en-US" sz="3600" dirty="0">
              <a:latin typeface="微軟正黑體" pitchFamily="34" charset="-120"/>
              <a:ea typeface="微軟正黑體" pitchFamily="34" charset="-120"/>
            </a:endParaRPr>
          </a:p>
        </p:txBody>
      </p:sp>
      <p:sp>
        <p:nvSpPr>
          <p:cNvPr id="66" name="矩形 65"/>
          <p:cNvSpPr/>
          <p:nvPr/>
        </p:nvSpPr>
        <p:spPr>
          <a:xfrm>
            <a:off x="17520592" y="7205024"/>
            <a:ext cx="6336704" cy="1938992"/>
          </a:xfrm>
          <a:prstGeom prst="rect">
            <a:avLst/>
          </a:prstGeom>
        </p:spPr>
        <p:txBody>
          <a:bodyPr wrap="square">
            <a:spAutoFit/>
          </a:bodyPr>
          <a:lstStyle/>
          <a:p>
            <a:pPr marL="360363" indent="-360363" algn="l">
              <a:buFont typeface="Arial" pitchFamily="34" charset="0"/>
              <a:buChar char="•"/>
            </a:pPr>
            <a:r>
              <a:rPr lang="en-US" altLang="zh-TW" sz="2400" dirty="0">
                <a:latin typeface="微軟正黑體" pitchFamily="34" charset="-120"/>
                <a:ea typeface="微軟正黑體" pitchFamily="34" charset="-120"/>
              </a:rPr>
              <a:t>Best parameters</a:t>
            </a:r>
          </a:p>
          <a:p>
            <a:pPr marL="360363" indent="-360363" algn="l">
              <a:buFont typeface="Arial" pitchFamily="34" charset="0"/>
              <a:buChar char="•"/>
            </a:pPr>
            <a:r>
              <a:rPr lang="en-US" altLang="zh-TW" sz="2400" dirty="0">
                <a:latin typeface="微軟正黑體" pitchFamily="34" charset="-120"/>
                <a:ea typeface="微軟正黑體" pitchFamily="34" charset="-120"/>
              </a:rPr>
              <a:t>Growing Behaviors</a:t>
            </a:r>
          </a:p>
          <a:p>
            <a:pPr marL="360363" indent="-360363" algn="l">
              <a:buFont typeface="Arial" pitchFamily="34" charset="0"/>
              <a:buChar char="•"/>
            </a:pPr>
            <a:r>
              <a:rPr lang="en-US" altLang="zh-TW" sz="2400" dirty="0">
                <a:latin typeface="微軟正黑體" pitchFamily="34" charset="-120"/>
                <a:ea typeface="微軟正黑體" pitchFamily="34" charset="-120"/>
              </a:rPr>
              <a:t>Growing status</a:t>
            </a:r>
          </a:p>
          <a:p>
            <a:pPr marL="360363" indent="-360363" algn="l">
              <a:buFont typeface="Arial" pitchFamily="34" charset="0"/>
              <a:buChar char="•"/>
            </a:pPr>
            <a:r>
              <a:rPr lang="en-US" altLang="zh-TW" sz="2400" dirty="0">
                <a:latin typeface="微軟正黑體" pitchFamily="34" charset="-120"/>
                <a:ea typeface="微軟正黑體" pitchFamily="34" charset="-120"/>
              </a:rPr>
              <a:t>Environmental database</a:t>
            </a:r>
          </a:p>
          <a:p>
            <a:pPr marL="360363" indent="-360363" algn="l">
              <a:buFont typeface="Arial" pitchFamily="34" charset="0"/>
              <a:buChar char="•"/>
            </a:pPr>
            <a:r>
              <a:rPr lang="en-US" altLang="zh-TW" sz="2400" dirty="0">
                <a:latin typeface="微軟正黑體" pitchFamily="34" charset="-120"/>
                <a:ea typeface="微軟正黑體" pitchFamily="34" charset="-120"/>
              </a:rPr>
              <a:t>Suggestions and plans</a:t>
            </a:r>
          </a:p>
        </p:txBody>
      </p:sp>
      <p:cxnSp>
        <p:nvCxnSpPr>
          <p:cNvPr id="67" name="直線接點 66"/>
          <p:cNvCxnSpPr/>
          <p:nvPr/>
        </p:nvCxnSpPr>
        <p:spPr>
          <a:xfrm>
            <a:off x="11183888" y="7866109"/>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1255896" y="9666309"/>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grpSp>
        <p:nvGrpSpPr>
          <p:cNvPr id="2" name="群組 23"/>
          <p:cNvGrpSpPr/>
          <p:nvPr/>
        </p:nvGrpSpPr>
        <p:grpSpPr>
          <a:xfrm>
            <a:off x="1534815" y="4462569"/>
            <a:ext cx="9361039" cy="2880320"/>
            <a:chOff x="1261987" y="3786166"/>
            <a:chExt cx="10715699" cy="3993452"/>
          </a:xfrm>
        </p:grpSpPr>
        <p:pic>
          <p:nvPicPr>
            <p:cNvPr id="25" name="Picture 4" descr="康乃馨- 维基百科，自由的百科全书"/>
            <p:cNvPicPr>
              <a:picLocks noChangeAspect="1" noChangeArrowheads="1"/>
            </p:cNvPicPr>
            <p:nvPr/>
          </p:nvPicPr>
          <p:blipFill>
            <a:blip r:embed="rId4" cstate="print"/>
            <a:srcRect/>
            <a:stretch>
              <a:fillRect/>
            </a:stretch>
          </p:blipFill>
          <p:spPr bwMode="auto">
            <a:xfrm>
              <a:off x="1476300" y="3786166"/>
              <a:ext cx="4381528" cy="3286148"/>
            </a:xfrm>
            <a:prstGeom prst="rect">
              <a:avLst/>
            </a:prstGeom>
            <a:noFill/>
          </p:spPr>
        </p:pic>
        <p:pic>
          <p:nvPicPr>
            <p:cNvPr id="26" name="Picture 6" descr="https://i2.kknews.cc/SIG=1h6vg6a/np700010o78102821sn.jpg"/>
            <p:cNvPicPr>
              <a:picLocks noChangeAspect="1" noChangeArrowheads="1"/>
            </p:cNvPicPr>
            <p:nvPr/>
          </p:nvPicPr>
          <p:blipFill>
            <a:blip r:embed="rId5" cstate="print"/>
            <a:srcRect l="14063" b="17207"/>
            <a:stretch>
              <a:fillRect/>
            </a:stretch>
          </p:blipFill>
          <p:spPr bwMode="auto">
            <a:xfrm>
              <a:off x="6905588" y="3786166"/>
              <a:ext cx="4559648" cy="3294598"/>
            </a:xfrm>
            <a:prstGeom prst="rect">
              <a:avLst/>
            </a:prstGeom>
            <a:noFill/>
          </p:spPr>
        </p:pic>
        <p:sp>
          <p:nvSpPr>
            <p:cNvPr id="27" name="矩形 26"/>
            <p:cNvSpPr/>
            <p:nvPr/>
          </p:nvSpPr>
          <p:spPr>
            <a:xfrm>
              <a:off x="6691274" y="7054194"/>
              <a:ext cx="5286412" cy="725424"/>
            </a:xfrm>
            <a:prstGeom prst="rect">
              <a:avLst/>
            </a:prstGeom>
          </p:spPr>
          <p:txBody>
            <a:bodyPr wrap="square">
              <a:spAutoFit/>
            </a:bodyPr>
            <a:lstStyle/>
            <a:p>
              <a:r>
                <a:rPr lang="en-US" altLang="zh-TW" sz="2800" b="1" dirty="0">
                  <a:latin typeface="Microsoft JhengHei" pitchFamily="34" charset="-120"/>
                  <a:ea typeface="Microsoft JhengHei" pitchFamily="34" charset="-120"/>
                </a:rPr>
                <a:t>Summer</a:t>
              </a:r>
              <a:endParaRPr lang="zh-CN" altLang="en-US" sz="2800" dirty="0">
                <a:latin typeface="Microsoft JhengHei" pitchFamily="34" charset="-120"/>
                <a:ea typeface="Microsoft JhengHei" pitchFamily="34" charset="-120"/>
              </a:endParaRPr>
            </a:p>
          </p:txBody>
        </p:sp>
        <p:sp>
          <p:nvSpPr>
            <p:cNvPr id="28" name="矩形 27"/>
            <p:cNvSpPr/>
            <p:nvPr/>
          </p:nvSpPr>
          <p:spPr>
            <a:xfrm>
              <a:off x="1261987" y="7054194"/>
              <a:ext cx="4615994" cy="725424"/>
            </a:xfrm>
            <a:prstGeom prst="rect">
              <a:avLst/>
            </a:prstGeom>
          </p:spPr>
          <p:txBody>
            <a:bodyPr wrap="square">
              <a:spAutoFit/>
            </a:bodyPr>
            <a:lstStyle/>
            <a:p>
              <a:r>
                <a:rPr lang="en-US" altLang="zh-TW" sz="2800" b="1" dirty="0">
                  <a:latin typeface="Microsoft JhengHei" pitchFamily="34" charset="-120"/>
                  <a:ea typeface="Microsoft JhengHei" pitchFamily="34" charset="-120"/>
                </a:rPr>
                <a:t>Spring</a:t>
              </a:r>
              <a:endParaRPr lang="zh-CN" altLang="en-US" sz="2800" dirty="0">
                <a:latin typeface="Microsoft JhengHei" pitchFamily="34" charset="-120"/>
                <a:ea typeface="Microsoft JhengHei" pitchFamily="34" charset="-120"/>
              </a:endParaRPr>
            </a:p>
          </p:txBody>
        </p:sp>
      </p:grpSp>
      <p:grpSp>
        <p:nvGrpSpPr>
          <p:cNvPr id="3" name="群組 30"/>
          <p:cNvGrpSpPr/>
          <p:nvPr/>
        </p:nvGrpSpPr>
        <p:grpSpPr>
          <a:xfrm>
            <a:off x="1462808" y="7611640"/>
            <a:ext cx="9423446" cy="2918765"/>
            <a:chOff x="12192001" y="3757665"/>
            <a:chExt cx="10787137" cy="4046754"/>
          </a:xfrm>
        </p:grpSpPr>
        <p:pic>
          <p:nvPicPr>
            <p:cNvPr id="32" name="Picture 8" descr="https://upload.wikimedia.org/wikipedia/commons/4/45/Xifuhaitang.jpg"/>
            <p:cNvPicPr>
              <a:picLocks noChangeAspect="1" noChangeArrowheads="1"/>
            </p:cNvPicPr>
            <p:nvPr/>
          </p:nvPicPr>
          <p:blipFill>
            <a:blip r:embed="rId6" cstate="print"/>
            <a:srcRect/>
            <a:stretch>
              <a:fillRect/>
            </a:stretch>
          </p:blipFill>
          <p:spPr bwMode="auto">
            <a:xfrm>
              <a:off x="12430128" y="3786166"/>
              <a:ext cx="4476780" cy="3357586"/>
            </a:xfrm>
            <a:prstGeom prst="rect">
              <a:avLst/>
            </a:prstGeom>
            <a:noFill/>
          </p:spPr>
        </p:pic>
        <p:sp>
          <p:nvSpPr>
            <p:cNvPr id="33" name="矩形 32"/>
            <p:cNvSpPr/>
            <p:nvPr/>
          </p:nvSpPr>
          <p:spPr>
            <a:xfrm>
              <a:off x="12192001" y="7078995"/>
              <a:ext cx="4698422" cy="725424"/>
            </a:xfrm>
            <a:prstGeom prst="rect">
              <a:avLst/>
            </a:prstGeom>
          </p:spPr>
          <p:txBody>
            <a:bodyPr wrap="square">
              <a:spAutoFit/>
            </a:bodyPr>
            <a:lstStyle/>
            <a:p>
              <a:r>
                <a:rPr lang="en-US" altLang="zh-TW" sz="2800" b="1" dirty="0">
                  <a:latin typeface="Microsoft JhengHei" pitchFamily="34" charset="-120"/>
                  <a:ea typeface="Microsoft JhengHei" pitchFamily="34" charset="-120"/>
                </a:rPr>
                <a:t>Autumn</a:t>
              </a:r>
              <a:endParaRPr lang="zh-CN" altLang="en-US" sz="2800" dirty="0">
                <a:latin typeface="Microsoft JhengHei" pitchFamily="34" charset="-120"/>
                <a:ea typeface="Microsoft JhengHei" pitchFamily="34" charset="-120"/>
              </a:endParaRPr>
            </a:p>
          </p:txBody>
        </p:sp>
        <p:pic>
          <p:nvPicPr>
            <p:cNvPr id="34" name="Picture 10" descr="https://i2.kknews.cc/SIG=3qkravl/402p000099po9741o41p.jpg"/>
            <p:cNvPicPr>
              <a:picLocks noChangeAspect="1" noChangeArrowheads="1"/>
            </p:cNvPicPr>
            <p:nvPr/>
          </p:nvPicPr>
          <p:blipFill>
            <a:blip r:embed="rId7" cstate="print"/>
            <a:srcRect/>
            <a:stretch>
              <a:fillRect/>
            </a:stretch>
          </p:blipFill>
          <p:spPr bwMode="auto">
            <a:xfrm>
              <a:off x="17835603" y="3757665"/>
              <a:ext cx="4714907" cy="3386087"/>
            </a:xfrm>
            <a:prstGeom prst="rect">
              <a:avLst/>
            </a:prstGeom>
            <a:noFill/>
          </p:spPr>
        </p:pic>
        <p:sp>
          <p:nvSpPr>
            <p:cNvPr id="35" name="矩形 34"/>
            <p:cNvSpPr/>
            <p:nvPr/>
          </p:nvSpPr>
          <p:spPr>
            <a:xfrm>
              <a:off x="17692726" y="7078995"/>
              <a:ext cx="5286412" cy="725424"/>
            </a:xfrm>
            <a:prstGeom prst="rect">
              <a:avLst/>
            </a:prstGeom>
          </p:spPr>
          <p:txBody>
            <a:bodyPr wrap="square">
              <a:spAutoFit/>
            </a:bodyPr>
            <a:lstStyle/>
            <a:p>
              <a:r>
                <a:rPr lang="en-US" altLang="zh-TW" sz="2800" b="1" dirty="0">
                  <a:latin typeface="Microsoft JhengHei" pitchFamily="34" charset="-120"/>
                  <a:ea typeface="Microsoft JhengHei" pitchFamily="34" charset="-120"/>
                </a:rPr>
                <a:t>Winter</a:t>
              </a:r>
              <a:endParaRPr lang="zh-CN" altLang="en-US" sz="2800" dirty="0">
                <a:latin typeface="Microsoft JhengHei" pitchFamily="34" charset="-120"/>
                <a:ea typeface="Microsoft JhengHei" pitchFamily="34" charset="-120"/>
              </a:endParaRPr>
            </a:p>
          </p:txBody>
        </p:sp>
      </p:grpSp>
      <p:sp>
        <p:nvSpPr>
          <p:cNvPr id="38" name="圓角矩形 37"/>
          <p:cNvSpPr/>
          <p:nvPr/>
        </p:nvSpPr>
        <p:spPr bwMode="auto">
          <a:xfrm>
            <a:off x="17304568" y="5067436"/>
            <a:ext cx="5832648" cy="591503"/>
          </a:xfrm>
          <a:prstGeom prst="roundRect">
            <a:avLst>
              <a:gd name="adj" fmla="val 11951"/>
            </a:avLst>
          </a:prstGeom>
          <a:solidFill>
            <a:schemeClr val="accent3">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a:latin typeface="微軟正黑體" pitchFamily="34" charset="-120"/>
                <a:ea typeface="微軟正黑體" pitchFamily="34" charset="-120"/>
              </a:rPr>
              <a:t>Edge</a:t>
            </a:r>
            <a:r>
              <a:rPr lang="zh-TW" altLang="en-US" sz="3600" dirty="0">
                <a:latin typeface="微軟正黑體" pitchFamily="34" charset="-120"/>
                <a:ea typeface="微軟正黑體" pitchFamily="34" charset="-120"/>
              </a:rPr>
              <a:t> </a:t>
            </a:r>
            <a:r>
              <a:rPr lang="en-US" altLang="zh-TW" sz="3600" dirty="0">
                <a:latin typeface="微軟正黑體" pitchFamily="34" charset="-120"/>
                <a:ea typeface="微軟正黑體" pitchFamily="34" charset="-120"/>
              </a:rPr>
              <a:t>or Cloud guide</a:t>
            </a:r>
            <a:endParaRPr lang="zh-TW" altLang="en-US" sz="3600" dirty="0">
              <a:latin typeface="微軟正黑體" pitchFamily="34" charset="-120"/>
              <a:ea typeface="微軟正黑體" pitchFamily="34" charset="-120"/>
            </a:endParaRPr>
          </a:p>
        </p:txBody>
      </p:sp>
      <p:sp>
        <p:nvSpPr>
          <p:cNvPr id="39" name="矩形 38"/>
          <p:cNvSpPr/>
          <p:nvPr/>
        </p:nvSpPr>
        <p:spPr>
          <a:xfrm>
            <a:off x="17520592" y="5787516"/>
            <a:ext cx="6408712" cy="461665"/>
          </a:xfrm>
          <a:prstGeom prst="rect">
            <a:avLst/>
          </a:prstGeom>
        </p:spPr>
        <p:txBody>
          <a:bodyPr wrap="square">
            <a:spAutoFit/>
          </a:bodyPr>
          <a:lstStyle/>
          <a:p>
            <a:pPr marL="360363" indent="-360363" algn="l">
              <a:buFont typeface="Arial" pitchFamily="34" charset="0"/>
              <a:buChar char="•"/>
            </a:pPr>
            <a:r>
              <a:rPr lang="en-US" altLang="zh-TW" sz="2400" dirty="0">
                <a:latin typeface="微軟正黑體" pitchFamily="34" charset="-120"/>
                <a:ea typeface="微軟正黑體" pitchFamily="34" charset="-120"/>
              </a:rPr>
              <a:t>Scoring for each results</a:t>
            </a:r>
          </a:p>
        </p:txBody>
      </p:sp>
      <p:sp>
        <p:nvSpPr>
          <p:cNvPr id="40" name="圓角矩形 39"/>
          <p:cNvSpPr/>
          <p:nvPr/>
        </p:nvSpPr>
        <p:spPr bwMode="auto">
          <a:xfrm>
            <a:off x="1534815" y="10818437"/>
            <a:ext cx="8976997" cy="591503"/>
          </a:xfrm>
          <a:prstGeom prst="roundRect">
            <a:avLst>
              <a:gd name="adj" fmla="val 11951"/>
            </a:avLst>
          </a:prstGeom>
          <a:solidFill>
            <a:schemeClr val="accent3">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a:r>
              <a:rPr lang="en-US" altLang="zh-TW" sz="3600" dirty="0">
                <a:latin typeface="微軟正黑體" pitchFamily="34" charset="-120"/>
                <a:ea typeface="微軟正黑體" pitchFamily="34" charset="-120"/>
              </a:rPr>
              <a:t>Different plants for each season</a:t>
            </a:r>
            <a:endParaRPr lang="zh-TW" altLang="en-US" sz="3600" dirty="0">
              <a:latin typeface="微軟正黑體" pitchFamily="34" charset="-120"/>
              <a:ea typeface="微軟正黑體" pitchFamily="34" charset="-120"/>
            </a:endParaRPr>
          </a:p>
        </p:txBody>
      </p:sp>
      <p:sp>
        <p:nvSpPr>
          <p:cNvPr id="4" name="標題 3">
            <a:extLst>
              <a:ext uri="{FF2B5EF4-FFF2-40B4-BE49-F238E27FC236}">
                <a16:creationId xmlns="" xmlns:a16="http://schemas.microsoft.com/office/drawing/2014/main" id="{77ACF93E-6B36-9147-9D4A-E07CC2BCC718}"/>
              </a:ext>
            </a:extLst>
          </p:cNvPr>
          <p:cNvSpPr>
            <a:spLocks noGrp="1"/>
          </p:cNvSpPr>
          <p:nvPr>
            <p:ph type="title"/>
          </p:nvPr>
        </p:nvSpPr>
        <p:spPr/>
        <p:txBody>
          <a:bodyPr/>
          <a:lstStyle/>
          <a:p>
            <a:r>
              <a:rPr lang="en-US" altLang="zh-TW" dirty="0"/>
              <a:t>Concept of Machine Learning Class Design</a:t>
            </a:r>
            <a:endParaRPr lang="zh-TW" altLang="en-US" dirty="0"/>
          </a:p>
        </p:txBody>
      </p:sp>
    </p:spTree>
    <p:extLst>
      <p:ext uri="{BB962C8B-B14F-4D97-AF65-F5344CB8AC3E}">
        <p14:creationId xmlns="" xmlns:p14="http://schemas.microsoft.com/office/powerpoint/2010/main" val="1041309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16" descr="Laptop Icon向量圖形及更多一個物體圖片- iStock"/>
          <p:cNvPicPr>
            <a:picLocks noChangeAspect="1" noChangeArrowheads="1"/>
          </p:cNvPicPr>
          <p:nvPr/>
        </p:nvPicPr>
        <p:blipFill>
          <a:blip r:embed="rId2" cstate="print">
            <a:clrChange>
              <a:clrFrom>
                <a:srgbClr val="F5F5F6"/>
              </a:clrFrom>
              <a:clrTo>
                <a:srgbClr val="F5F5F6">
                  <a:alpha val="0"/>
                </a:srgbClr>
              </a:clrTo>
            </a:clrChange>
          </a:blip>
          <a:srcRect l="19470" t="23784" r="17617" b="25578"/>
          <a:stretch>
            <a:fillRect/>
          </a:stretch>
        </p:blipFill>
        <p:spPr bwMode="auto">
          <a:xfrm>
            <a:off x="1838050" y="10300067"/>
            <a:ext cx="3149125" cy="2201535"/>
          </a:xfrm>
          <a:prstGeom prst="rect">
            <a:avLst/>
          </a:prstGeom>
          <a:noFill/>
        </p:spPr>
      </p:pic>
      <p:sp>
        <p:nvSpPr>
          <p:cNvPr id="63" name="圓角矩形 62"/>
          <p:cNvSpPr/>
          <p:nvPr/>
        </p:nvSpPr>
        <p:spPr bwMode="auto">
          <a:xfrm>
            <a:off x="1261986" y="6299391"/>
            <a:ext cx="5832648" cy="591503"/>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en-US" altLang="zh-TW" sz="3600" dirty="0" smtClean="0">
                <a:latin typeface="微軟正黑體" pitchFamily="34" charset="-120"/>
                <a:ea typeface="微軟正黑體" pitchFamily="34" charset="-120"/>
              </a:rPr>
              <a:t>The best ML parameters</a:t>
            </a:r>
            <a:endParaRPr lang="zh-TW" altLang="en-US" sz="3600" dirty="0">
              <a:latin typeface="微軟正黑體" pitchFamily="34" charset="-120"/>
              <a:ea typeface="微軟正黑體" pitchFamily="34" charset="-120"/>
            </a:endParaRPr>
          </a:p>
        </p:txBody>
      </p:sp>
      <p:sp>
        <p:nvSpPr>
          <p:cNvPr id="66" name="矩形 65"/>
          <p:cNvSpPr/>
          <p:nvPr/>
        </p:nvSpPr>
        <p:spPr>
          <a:xfrm>
            <a:off x="1478010" y="7025722"/>
            <a:ext cx="6336704" cy="3416320"/>
          </a:xfrm>
          <a:prstGeom prst="rect">
            <a:avLst/>
          </a:prstGeom>
        </p:spPr>
        <p:txBody>
          <a:bodyPr wrap="square">
            <a:spAutoFit/>
          </a:bodyPr>
          <a:lstStyle/>
          <a:p>
            <a:pPr marL="360363" indent="-360363" algn="l">
              <a:buFont typeface="Arial" pitchFamily="34" charset="0"/>
              <a:buChar char="•"/>
            </a:pPr>
            <a:r>
              <a:rPr lang="en-US" altLang="zh-TW" sz="2400" dirty="0" smtClean="0">
                <a:latin typeface="微軟正黑體" pitchFamily="34" charset="-120"/>
                <a:ea typeface="微軟正黑體" pitchFamily="34" charset="-120"/>
              </a:rPr>
              <a:t>environmental control variable</a:t>
            </a:r>
          </a:p>
          <a:p>
            <a:pPr marL="360363" indent="-360363" algn="l">
              <a:buFont typeface="Arial" pitchFamily="34" charset="0"/>
              <a:buChar char="•"/>
            </a:pPr>
            <a:r>
              <a:rPr lang="en-US" altLang="zh-TW" sz="2400" dirty="0" smtClean="0">
                <a:latin typeface="微軟正黑體" pitchFamily="34" charset="-120"/>
                <a:ea typeface="微軟正黑體" pitchFamily="34" charset="-120"/>
              </a:rPr>
              <a:t>The act of watering, the act of lighting the sun</a:t>
            </a:r>
          </a:p>
          <a:p>
            <a:pPr marL="360363" indent="-360363" algn="l">
              <a:buFont typeface="Arial" pitchFamily="34" charset="0"/>
              <a:buChar char="•"/>
            </a:pPr>
            <a:r>
              <a:rPr lang="en-US" altLang="zh-TW" sz="2400" dirty="0" smtClean="0">
                <a:latin typeface="微軟正黑體" pitchFamily="34" charset="-120"/>
                <a:ea typeface="微軟正黑體" pitchFamily="34" charset="-120"/>
              </a:rPr>
              <a:t>Corresponding growth cycle and health status score</a:t>
            </a:r>
          </a:p>
          <a:p>
            <a:pPr marL="360363" indent="-360363" algn="l">
              <a:buFont typeface="Arial" pitchFamily="34" charset="0"/>
              <a:buChar char="•"/>
            </a:pPr>
            <a:r>
              <a:rPr lang="en-US" altLang="zh-TW" sz="2400" dirty="0" smtClean="0">
                <a:latin typeface="微軟正黑體" pitchFamily="34" charset="-120"/>
                <a:ea typeface="微軟正黑體" pitchFamily="34" charset="-120"/>
              </a:rPr>
              <a:t>Data-corresponding image recognition scoring results comparison</a:t>
            </a:r>
          </a:p>
          <a:p>
            <a:pPr marL="360363" indent="-360363" algn="l">
              <a:buFont typeface="Arial" pitchFamily="34" charset="0"/>
              <a:buChar char="•"/>
            </a:pPr>
            <a:r>
              <a:rPr lang="en-US" altLang="zh-TW" sz="2400" dirty="0" smtClean="0">
                <a:latin typeface="微軟正黑體" pitchFamily="34" charset="-120"/>
                <a:ea typeface="微軟正黑體" pitchFamily="34" charset="-120"/>
              </a:rPr>
              <a:t>Suggesting optimal parameters under environmental control variables</a:t>
            </a:r>
            <a:endParaRPr lang="en-US" altLang="zh-TW" sz="2400" dirty="0">
              <a:latin typeface="微軟正黑體" pitchFamily="34" charset="-120"/>
              <a:ea typeface="微軟正黑體" pitchFamily="34" charset="-120"/>
            </a:endParaRPr>
          </a:p>
        </p:txBody>
      </p:sp>
      <p:sp>
        <p:nvSpPr>
          <p:cNvPr id="38" name="圓角矩形 37"/>
          <p:cNvSpPr/>
          <p:nvPr/>
        </p:nvSpPr>
        <p:spPr bwMode="auto">
          <a:xfrm>
            <a:off x="1261986" y="4559444"/>
            <a:ext cx="5832648" cy="591503"/>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en-US" altLang="zh-TW" sz="3600" dirty="0" smtClean="0">
                <a:latin typeface="微軟正黑體" pitchFamily="34" charset="-120"/>
                <a:ea typeface="微軟正黑體" pitchFamily="34" charset="-120"/>
              </a:rPr>
              <a:t>Edged Score System</a:t>
            </a:r>
            <a:endParaRPr lang="zh-TW" altLang="en-US" sz="3600" dirty="0">
              <a:latin typeface="微軟正黑體" pitchFamily="34" charset="-120"/>
              <a:ea typeface="微軟正黑體" pitchFamily="34" charset="-120"/>
            </a:endParaRPr>
          </a:p>
        </p:txBody>
      </p:sp>
      <p:sp>
        <p:nvSpPr>
          <p:cNvPr id="39" name="矩形 38"/>
          <p:cNvSpPr/>
          <p:nvPr/>
        </p:nvSpPr>
        <p:spPr>
          <a:xfrm>
            <a:off x="1478010" y="5279524"/>
            <a:ext cx="6408712" cy="830997"/>
          </a:xfrm>
          <a:prstGeom prst="rect">
            <a:avLst/>
          </a:prstGeom>
        </p:spPr>
        <p:txBody>
          <a:bodyPr wrap="square">
            <a:spAutoFit/>
          </a:bodyPr>
          <a:lstStyle/>
          <a:p>
            <a:pPr marL="360363" indent="-360363" algn="l">
              <a:buFont typeface="Arial" pitchFamily="34" charset="0"/>
              <a:buChar char="•"/>
            </a:pPr>
            <a:r>
              <a:rPr lang="en-US" altLang="zh-TW" sz="2400" dirty="0" smtClean="0">
                <a:latin typeface="微軟正黑體" pitchFamily="34" charset="-120"/>
                <a:ea typeface="微軟正黑體" pitchFamily="34" charset="-120"/>
              </a:rPr>
              <a:t>The planting results of each student are graded together</a:t>
            </a:r>
            <a:endParaRPr lang="en-US" altLang="zh-TW" sz="2400" dirty="0">
              <a:latin typeface="微軟正黑體" pitchFamily="34" charset="-120"/>
              <a:ea typeface="微軟正黑體" pitchFamily="34" charset="-120"/>
            </a:endParaRPr>
          </a:p>
        </p:txBody>
      </p:sp>
      <p:graphicFrame>
        <p:nvGraphicFramePr>
          <p:cNvPr id="44" name="表格 43"/>
          <p:cNvGraphicFramePr>
            <a:graphicFrameLocks noGrp="1"/>
          </p:cNvGraphicFramePr>
          <p:nvPr/>
        </p:nvGraphicFramePr>
        <p:xfrm>
          <a:off x="10666412" y="4429108"/>
          <a:ext cx="12287336" cy="1857388"/>
        </p:xfrm>
        <a:graphic>
          <a:graphicData uri="http://schemas.openxmlformats.org/drawingml/2006/table">
            <a:tbl>
              <a:tblPr firstRow="1" bandRow="1">
                <a:tableStyleId>{F5AB1C69-6EDB-4FF4-983F-18BD219EF322}</a:tableStyleId>
              </a:tblPr>
              <a:tblGrid>
                <a:gridCol w="2709333"/>
                <a:gridCol w="2362765"/>
                <a:gridCol w="7215238"/>
              </a:tblGrid>
              <a:tr h="464347">
                <a:tc>
                  <a:txBody>
                    <a:bodyPr/>
                    <a:lstStyle/>
                    <a:p>
                      <a:pPr algn="ctr"/>
                      <a:endParaRPr lang="zh-TW" altLang="en-US" sz="24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400" dirty="0" smtClean="0">
                          <a:solidFill>
                            <a:schemeClr val="tx2">
                              <a:lumMod val="50000"/>
                            </a:schemeClr>
                          </a:solidFill>
                          <a:latin typeface="微軟正黑體" pitchFamily="34" charset="-120"/>
                          <a:ea typeface="微軟正黑體" pitchFamily="34" charset="-120"/>
                        </a:rPr>
                        <a:t>Settings</a:t>
                      </a:r>
                    </a:p>
                  </a:txBody>
                  <a:tcPr anchor="ctr"/>
                </a:tc>
                <a:tc>
                  <a:txBody>
                    <a:bodyPr/>
                    <a:lstStyle/>
                    <a:p>
                      <a:pPr algn="l"/>
                      <a:r>
                        <a:rPr lang="en-US" altLang="zh-TW" sz="2400" dirty="0" smtClean="0">
                          <a:solidFill>
                            <a:srgbClr val="7030A0"/>
                          </a:solidFill>
                          <a:latin typeface="微軟正黑體" pitchFamily="34" charset="-120"/>
                          <a:ea typeface="微軟正黑體" pitchFamily="34" charset="-120"/>
                        </a:rPr>
                        <a:t>ML</a:t>
                      </a:r>
                      <a:r>
                        <a:rPr lang="zh-TW" altLang="en-US" sz="2400" dirty="0" smtClean="0">
                          <a:solidFill>
                            <a:srgbClr val="7030A0"/>
                          </a:solidFill>
                          <a:latin typeface="微軟正黑體" pitchFamily="34" charset="-120"/>
                          <a:ea typeface="微軟正黑體" pitchFamily="34" charset="-120"/>
                        </a:rPr>
                        <a:t> </a:t>
                      </a:r>
                      <a:r>
                        <a:rPr lang="en-US" altLang="zh-TW" sz="2400" dirty="0" smtClean="0">
                          <a:solidFill>
                            <a:srgbClr val="7030A0"/>
                          </a:solidFill>
                          <a:latin typeface="微軟正黑體" pitchFamily="34" charset="-120"/>
                          <a:ea typeface="微軟正黑體" pitchFamily="34" charset="-120"/>
                        </a:rPr>
                        <a:t>optimized suggestions</a:t>
                      </a:r>
                      <a:endParaRPr lang="zh-TW" altLang="en-US" sz="2400" dirty="0">
                        <a:solidFill>
                          <a:srgbClr val="7030A0"/>
                        </a:solidFill>
                        <a:latin typeface="微軟正黑體" pitchFamily="34" charset="-120"/>
                        <a:ea typeface="微軟正黑體" pitchFamily="34" charset="-120"/>
                      </a:endParaRPr>
                    </a:p>
                  </a:txBody>
                  <a:tcPr anchor="ctr"/>
                </a:tc>
              </a:tr>
              <a:tr h="464347">
                <a:tc>
                  <a:txBody>
                    <a:bodyPr/>
                    <a:lstStyle/>
                    <a:p>
                      <a:pPr algn="r"/>
                      <a:r>
                        <a:rPr lang="en-US" altLang="zh-TW" sz="2400" dirty="0" smtClean="0">
                          <a:solidFill>
                            <a:schemeClr val="tx2">
                              <a:lumMod val="50000"/>
                            </a:schemeClr>
                          </a:solidFill>
                          <a:latin typeface="微軟正黑體" pitchFamily="34" charset="-120"/>
                          <a:ea typeface="微軟正黑體" pitchFamily="34" charset="-120"/>
                        </a:rPr>
                        <a:t>Plant</a:t>
                      </a:r>
                      <a:r>
                        <a:rPr lang="en-US" altLang="zh-TW" sz="2400" baseline="0" dirty="0" smtClean="0">
                          <a:solidFill>
                            <a:schemeClr val="tx2">
                              <a:lumMod val="50000"/>
                            </a:schemeClr>
                          </a:solidFill>
                          <a:latin typeface="微軟正黑體" pitchFamily="34" charset="-120"/>
                          <a:ea typeface="微軟正黑體" pitchFamily="34" charset="-120"/>
                        </a:rPr>
                        <a:t> Light</a:t>
                      </a:r>
                      <a:endParaRPr lang="zh-TW" altLang="en-US" sz="24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2400" dirty="0" smtClean="0">
                          <a:solidFill>
                            <a:schemeClr val="tx2">
                              <a:lumMod val="50000"/>
                            </a:schemeClr>
                          </a:solidFill>
                          <a:latin typeface="微軟正黑體" pitchFamily="34" charset="-120"/>
                          <a:ea typeface="微軟正黑體" pitchFamily="34" charset="-120"/>
                        </a:rPr>
                        <a:t>Mode</a:t>
                      </a:r>
                      <a:r>
                        <a:rPr lang="en-US" altLang="zh-TW" sz="2400" baseline="0" dirty="0" smtClean="0">
                          <a:solidFill>
                            <a:schemeClr val="tx2">
                              <a:lumMod val="50000"/>
                            </a:schemeClr>
                          </a:solidFill>
                          <a:latin typeface="微軟正黑體" pitchFamily="34" charset="-120"/>
                          <a:ea typeface="微軟正黑體" pitchFamily="34" charset="-120"/>
                        </a:rPr>
                        <a:t> </a:t>
                      </a:r>
                      <a:r>
                        <a:rPr lang="en-US" altLang="zh-TW" sz="2400" dirty="0" smtClean="0">
                          <a:solidFill>
                            <a:schemeClr val="tx2">
                              <a:lumMod val="50000"/>
                            </a:schemeClr>
                          </a:solidFill>
                          <a:latin typeface="微軟正黑體" pitchFamily="34" charset="-120"/>
                          <a:ea typeface="微軟正黑體" pitchFamily="34" charset="-120"/>
                        </a:rPr>
                        <a:t>A1</a:t>
                      </a:r>
                      <a:endParaRPr lang="zh-TW" altLang="en-US" sz="2400" dirty="0">
                        <a:solidFill>
                          <a:schemeClr val="tx2">
                            <a:lumMod val="50000"/>
                          </a:schemeClr>
                        </a:solidFill>
                        <a:latin typeface="微軟正黑體" pitchFamily="34" charset="-120"/>
                        <a:ea typeface="微軟正黑體" pitchFamily="34" charset="-120"/>
                      </a:endParaRPr>
                    </a:p>
                  </a:txBody>
                  <a:tcPr anchor="ctr"/>
                </a:tc>
                <a:tc>
                  <a:txBody>
                    <a:bodyPr/>
                    <a:lstStyle/>
                    <a:p>
                      <a:pPr algn="l"/>
                      <a:r>
                        <a:rPr lang="en-US" altLang="zh-TW" sz="2400" dirty="0" smtClean="0">
                          <a:solidFill>
                            <a:srgbClr val="7030A0"/>
                          </a:solidFill>
                          <a:latin typeface="微軟正黑體" pitchFamily="34" charset="-120"/>
                          <a:ea typeface="微軟正黑體" pitchFamily="34" charset="-120"/>
                        </a:rPr>
                        <a:t>According</a:t>
                      </a:r>
                      <a:r>
                        <a:rPr lang="en-US" altLang="zh-TW" sz="2400" baseline="0" dirty="0" smtClean="0">
                          <a:solidFill>
                            <a:srgbClr val="7030A0"/>
                          </a:solidFill>
                          <a:latin typeface="微軟正黑體" pitchFamily="34" charset="-120"/>
                          <a:ea typeface="微軟正黑體" pitchFamily="34" charset="-120"/>
                        </a:rPr>
                        <a:t> to </a:t>
                      </a:r>
                      <a:r>
                        <a:rPr lang="en-US" altLang="zh-TW" sz="2400" dirty="0" smtClean="0">
                          <a:solidFill>
                            <a:srgbClr val="7030A0"/>
                          </a:solidFill>
                          <a:latin typeface="微軟正黑體" pitchFamily="34" charset="-120"/>
                          <a:ea typeface="微軟正黑體" pitchFamily="34" charset="-120"/>
                        </a:rPr>
                        <a:t>sunlight, set</a:t>
                      </a:r>
                      <a:r>
                        <a:rPr lang="en-US" altLang="zh-TW" sz="2400" baseline="0" dirty="0" smtClean="0">
                          <a:solidFill>
                            <a:srgbClr val="7030A0"/>
                          </a:solidFill>
                          <a:latin typeface="微軟正黑體" pitchFamily="34" charset="-120"/>
                          <a:ea typeface="微軟正黑體" pitchFamily="34" charset="-120"/>
                        </a:rPr>
                        <a:t> plant light with</a:t>
                      </a:r>
                      <a:r>
                        <a:rPr lang="zh-TW" altLang="en-US" sz="2400" baseline="0" dirty="0" smtClean="0">
                          <a:solidFill>
                            <a:srgbClr val="7030A0"/>
                          </a:solidFill>
                          <a:latin typeface="微軟正黑體" pitchFamily="34" charset="-120"/>
                          <a:ea typeface="微軟正黑體" pitchFamily="34" charset="-120"/>
                        </a:rPr>
                        <a:t> </a:t>
                      </a:r>
                      <a:r>
                        <a:rPr lang="en-US" altLang="zh-TW" sz="2400" u="sng" baseline="0" dirty="0" smtClean="0">
                          <a:solidFill>
                            <a:srgbClr val="7030A0"/>
                          </a:solidFill>
                          <a:latin typeface="微軟正黑體" pitchFamily="34" charset="-120"/>
                          <a:ea typeface="微軟正黑體" pitchFamily="34" charset="-120"/>
                        </a:rPr>
                        <a:t>2.3 </a:t>
                      </a:r>
                      <a:r>
                        <a:rPr lang="en-US" altLang="zh-TW" sz="2400" baseline="0" dirty="0" smtClean="0">
                          <a:solidFill>
                            <a:srgbClr val="7030A0"/>
                          </a:solidFill>
                          <a:latin typeface="微軟正黑體" pitchFamily="34" charset="-120"/>
                          <a:ea typeface="微軟正黑體" pitchFamily="34" charset="-120"/>
                        </a:rPr>
                        <a:t>hrs</a:t>
                      </a:r>
                      <a:endParaRPr lang="zh-TW" altLang="en-US" sz="2400" dirty="0">
                        <a:solidFill>
                          <a:srgbClr val="7030A0"/>
                        </a:solidFill>
                        <a:latin typeface="微軟正黑體" pitchFamily="34" charset="-120"/>
                        <a:ea typeface="微軟正黑體" pitchFamily="34" charset="-120"/>
                      </a:endParaRPr>
                    </a:p>
                  </a:txBody>
                  <a:tcPr anchor="ctr"/>
                </a:tc>
              </a:tr>
              <a:tr h="464347">
                <a:tc>
                  <a:txBody>
                    <a:bodyPr/>
                    <a:lstStyle/>
                    <a:p>
                      <a:pPr algn="r"/>
                      <a:r>
                        <a:rPr lang="en-US" altLang="zh-TW" sz="2400" kern="1200" dirty="0" smtClean="0">
                          <a:solidFill>
                            <a:schemeClr val="tx2">
                              <a:lumMod val="50000"/>
                            </a:schemeClr>
                          </a:solidFill>
                          <a:latin typeface="微軟正黑體" pitchFamily="34" charset="-120"/>
                          <a:ea typeface="微軟正黑體" pitchFamily="34" charset="-120"/>
                          <a:cs typeface="+mn-cs"/>
                        </a:rPr>
                        <a:t>Watering</a:t>
                      </a:r>
                      <a:endParaRPr lang="zh-TW" altLang="en-US" sz="2400" kern="1200" dirty="0" smtClean="0">
                        <a:solidFill>
                          <a:schemeClr val="tx2">
                            <a:lumMod val="50000"/>
                          </a:schemeClr>
                        </a:solidFill>
                        <a:latin typeface="微軟正黑體" pitchFamily="34" charset="-120"/>
                        <a:ea typeface="微軟正黑體" pitchFamily="34" charset="-120"/>
                        <a:cs typeface="+mn-cs"/>
                      </a:endParaRPr>
                    </a:p>
                  </a:txBody>
                  <a:tcPr anchor="ctr"/>
                </a:tc>
                <a:tc>
                  <a:txBody>
                    <a:bodyPr/>
                    <a:lstStyle/>
                    <a:p>
                      <a:pPr algn="ctr"/>
                      <a:r>
                        <a:rPr lang="en-US" altLang="zh-TW" sz="2400" kern="1200" dirty="0" smtClean="0">
                          <a:solidFill>
                            <a:schemeClr val="tx2">
                              <a:lumMod val="50000"/>
                            </a:schemeClr>
                          </a:solidFill>
                          <a:latin typeface="微軟正黑體" pitchFamily="34" charset="-120"/>
                          <a:ea typeface="微軟正黑體" pitchFamily="34" charset="-120"/>
                          <a:cs typeface="+mn-cs"/>
                        </a:rPr>
                        <a:t>Mode B2</a:t>
                      </a:r>
                      <a:endParaRPr lang="zh-TW" altLang="en-US" sz="2400" kern="1200" dirty="0" smtClean="0">
                        <a:solidFill>
                          <a:schemeClr val="tx2">
                            <a:lumMod val="50000"/>
                          </a:schemeClr>
                        </a:solidFill>
                        <a:latin typeface="微軟正黑體" pitchFamily="34" charset="-120"/>
                        <a:ea typeface="微軟正黑體" pitchFamily="34" charset="-120"/>
                        <a:cs typeface="+mn-cs"/>
                      </a:endParaRPr>
                    </a:p>
                  </a:txBody>
                  <a:tcPr anchor="ctr"/>
                </a:tc>
                <a:tc>
                  <a:txBody>
                    <a:bodyPr/>
                    <a:lstStyle/>
                    <a:p>
                      <a:pPr algn="l"/>
                      <a:r>
                        <a:rPr lang="en-US" altLang="zh-TW" sz="2400" kern="1200" dirty="0" smtClean="0">
                          <a:solidFill>
                            <a:srgbClr val="7030A0"/>
                          </a:solidFill>
                          <a:latin typeface="微軟正黑體" pitchFamily="34" charset="-120"/>
                          <a:ea typeface="微軟正黑體" pitchFamily="34" charset="-120"/>
                          <a:cs typeface="+mn-cs"/>
                        </a:rPr>
                        <a:t>According to status, set</a:t>
                      </a:r>
                      <a:r>
                        <a:rPr lang="en-US" altLang="zh-TW" sz="2400" kern="1200" baseline="0" dirty="0" smtClean="0">
                          <a:solidFill>
                            <a:srgbClr val="7030A0"/>
                          </a:solidFill>
                          <a:latin typeface="微軟正黑體" pitchFamily="34" charset="-120"/>
                          <a:ea typeface="微軟正黑體" pitchFamily="34" charset="-120"/>
                          <a:cs typeface="+mn-cs"/>
                        </a:rPr>
                        <a:t> soil Humid. to</a:t>
                      </a:r>
                      <a:r>
                        <a:rPr lang="zh-TW" altLang="en-US" sz="2400" kern="1200" dirty="0" smtClean="0">
                          <a:solidFill>
                            <a:srgbClr val="7030A0"/>
                          </a:solidFill>
                          <a:latin typeface="微軟正黑體" pitchFamily="34" charset="-120"/>
                          <a:ea typeface="微軟正黑體" pitchFamily="34" charset="-120"/>
                          <a:cs typeface="+mn-cs"/>
                        </a:rPr>
                        <a:t> </a:t>
                      </a:r>
                      <a:r>
                        <a:rPr lang="en-US" altLang="zh-TW" sz="2400" u="sng" kern="1200" dirty="0" smtClean="0">
                          <a:solidFill>
                            <a:srgbClr val="7030A0"/>
                          </a:solidFill>
                          <a:latin typeface="微軟正黑體" pitchFamily="34" charset="-120"/>
                          <a:ea typeface="微軟正黑體" pitchFamily="34" charset="-120"/>
                          <a:cs typeface="+mn-cs"/>
                        </a:rPr>
                        <a:t>75.6</a:t>
                      </a:r>
                      <a:r>
                        <a:rPr lang="en-US" altLang="zh-TW" sz="2400" kern="1200" dirty="0" smtClean="0">
                          <a:solidFill>
                            <a:srgbClr val="7030A0"/>
                          </a:solidFill>
                          <a:latin typeface="微軟正黑體" pitchFamily="34" charset="-120"/>
                          <a:ea typeface="微軟正黑體" pitchFamily="34" charset="-120"/>
                          <a:cs typeface="+mn-cs"/>
                        </a:rPr>
                        <a:t>%</a:t>
                      </a:r>
                      <a:endParaRPr lang="zh-TW" altLang="en-US" sz="2400" kern="1200" dirty="0">
                        <a:solidFill>
                          <a:srgbClr val="7030A0"/>
                        </a:solidFill>
                        <a:latin typeface="微軟正黑體" pitchFamily="34" charset="-120"/>
                        <a:ea typeface="微軟正黑體" pitchFamily="34" charset="-120"/>
                        <a:cs typeface="+mn-cs"/>
                      </a:endParaRPr>
                    </a:p>
                  </a:txBody>
                  <a:tcPr anchor="ctr"/>
                </a:tc>
              </a:tr>
              <a:tr h="464347">
                <a:tc>
                  <a:txBody>
                    <a:bodyPr/>
                    <a:lstStyle/>
                    <a:p>
                      <a:pPr algn="r"/>
                      <a:r>
                        <a:rPr lang="en-US" altLang="zh-TW" sz="2400" kern="1200" dirty="0" smtClean="0">
                          <a:solidFill>
                            <a:schemeClr val="tx2">
                              <a:lumMod val="50000"/>
                            </a:schemeClr>
                          </a:solidFill>
                          <a:latin typeface="微軟正黑體" pitchFamily="34" charset="-120"/>
                          <a:ea typeface="微軟正黑體" pitchFamily="34" charset="-120"/>
                          <a:cs typeface="+mn-cs"/>
                        </a:rPr>
                        <a:t>Air</a:t>
                      </a:r>
                      <a:r>
                        <a:rPr lang="en-US" altLang="zh-TW" sz="2400" kern="1200" baseline="0" dirty="0" smtClean="0">
                          <a:solidFill>
                            <a:schemeClr val="tx2">
                              <a:lumMod val="50000"/>
                            </a:schemeClr>
                          </a:solidFill>
                          <a:latin typeface="微軟正黑體" pitchFamily="34" charset="-120"/>
                          <a:ea typeface="微軟正黑體" pitchFamily="34" charset="-120"/>
                          <a:cs typeface="+mn-cs"/>
                        </a:rPr>
                        <a:t> Temp.</a:t>
                      </a:r>
                      <a:endParaRPr lang="zh-TW" altLang="en-US" sz="2400" kern="1200" dirty="0" smtClean="0">
                        <a:solidFill>
                          <a:schemeClr val="tx2">
                            <a:lumMod val="50000"/>
                          </a:schemeClr>
                        </a:solidFill>
                        <a:latin typeface="微軟正黑體" pitchFamily="34" charset="-120"/>
                        <a:ea typeface="微軟正黑體" pitchFamily="34" charset="-120"/>
                        <a:cs typeface="+mn-cs"/>
                      </a:endParaRPr>
                    </a:p>
                  </a:txBody>
                  <a:tcPr anchor="ctr"/>
                </a:tc>
                <a:tc>
                  <a:txBody>
                    <a:bodyPr/>
                    <a:lstStyle/>
                    <a:p>
                      <a:pPr algn="ctr"/>
                      <a:r>
                        <a:rPr lang="en-US" altLang="zh-TW" sz="2400" kern="1200" dirty="0" smtClean="0">
                          <a:solidFill>
                            <a:schemeClr val="tx2">
                              <a:lumMod val="50000"/>
                            </a:schemeClr>
                          </a:solidFill>
                          <a:latin typeface="微軟正黑體" pitchFamily="34" charset="-120"/>
                          <a:ea typeface="微軟正黑體" pitchFamily="34" charset="-120"/>
                          <a:cs typeface="+mn-cs"/>
                        </a:rPr>
                        <a:t>Mode C1</a:t>
                      </a:r>
                      <a:endParaRPr lang="zh-TW" altLang="en-US" sz="2400" kern="1200" dirty="0" smtClean="0">
                        <a:solidFill>
                          <a:schemeClr val="tx2">
                            <a:lumMod val="50000"/>
                          </a:schemeClr>
                        </a:solidFill>
                        <a:latin typeface="微軟正黑體" pitchFamily="34" charset="-120"/>
                        <a:ea typeface="微軟正黑體" pitchFamily="34" charset="-120"/>
                        <a:cs typeface="+mn-cs"/>
                      </a:endParaRPr>
                    </a:p>
                  </a:txBody>
                  <a:tcPr anchor="ctr"/>
                </a:tc>
                <a:tc>
                  <a:txBody>
                    <a:bodyPr/>
                    <a:lstStyle/>
                    <a:p>
                      <a:pPr algn="l"/>
                      <a:r>
                        <a:rPr lang="en-US" altLang="zh-TW" sz="2400" kern="1200" dirty="0" smtClean="0">
                          <a:solidFill>
                            <a:srgbClr val="7030A0"/>
                          </a:solidFill>
                          <a:latin typeface="微軟正黑體" pitchFamily="34" charset="-120"/>
                          <a:ea typeface="微軟正黑體" pitchFamily="34" charset="-120"/>
                          <a:cs typeface="+mn-cs"/>
                        </a:rPr>
                        <a:t>According to status, set air with </a:t>
                      </a:r>
                      <a:r>
                        <a:rPr lang="en-US" altLang="zh-TW" sz="2400" u="sng" kern="1200" dirty="0" smtClean="0">
                          <a:solidFill>
                            <a:srgbClr val="7030A0"/>
                          </a:solidFill>
                          <a:latin typeface="微軟正黑體" pitchFamily="34" charset="-120"/>
                          <a:ea typeface="微軟正黑體" pitchFamily="34" charset="-120"/>
                          <a:cs typeface="+mn-cs"/>
                        </a:rPr>
                        <a:t>25.1</a:t>
                      </a:r>
                      <a:r>
                        <a:rPr lang="en-US" altLang="zh-TW" sz="2400" kern="1200" dirty="0" smtClean="0">
                          <a:solidFill>
                            <a:srgbClr val="7030A0"/>
                          </a:solidFill>
                          <a:latin typeface="微軟正黑體" pitchFamily="34" charset="-120"/>
                          <a:ea typeface="微軟正黑體" pitchFamily="34" charset="-120"/>
                          <a:cs typeface="+mn-cs"/>
                        </a:rPr>
                        <a:t>℃; </a:t>
                      </a:r>
                      <a:r>
                        <a:rPr lang="en-US" altLang="zh-TW" sz="2400" u="sng" kern="1200" dirty="0" smtClean="0">
                          <a:solidFill>
                            <a:srgbClr val="7030A0"/>
                          </a:solidFill>
                          <a:latin typeface="微軟正黑體" pitchFamily="34" charset="-120"/>
                          <a:ea typeface="微軟正黑體" pitchFamily="34" charset="-120"/>
                          <a:cs typeface="+mn-cs"/>
                        </a:rPr>
                        <a:t>78.2</a:t>
                      </a:r>
                      <a:r>
                        <a:rPr lang="en-US" altLang="zh-TW" sz="2400" kern="1200" dirty="0" smtClean="0">
                          <a:solidFill>
                            <a:srgbClr val="7030A0"/>
                          </a:solidFill>
                          <a:latin typeface="微軟正黑體" pitchFamily="34" charset="-120"/>
                          <a:ea typeface="微軟正黑體" pitchFamily="34" charset="-120"/>
                          <a:cs typeface="+mn-cs"/>
                        </a:rPr>
                        <a:t>%</a:t>
                      </a:r>
                      <a:endParaRPr lang="zh-TW" altLang="en-US" sz="2400" kern="1200" dirty="0" smtClean="0">
                        <a:solidFill>
                          <a:srgbClr val="7030A0"/>
                        </a:solidFill>
                        <a:latin typeface="微軟正黑體" pitchFamily="34" charset="-120"/>
                        <a:ea typeface="微軟正黑體" pitchFamily="34" charset="-120"/>
                        <a:cs typeface="+mn-cs"/>
                      </a:endParaRPr>
                    </a:p>
                  </a:txBody>
                  <a:tcPr anchor="ctr"/>
                </a:tc>
              </a:tr>
            </a:tbl>
          </a:graphicData>
        </a:graphic>
      </p:graphicFrame>
      <p:sp>
        <p:nvSpPr>
          <p:cNvPr id="48" name="矩形 47"/>
          <p:cNvSpPr/>
          <p:nvPr/>
        </p:nvSpPr>
        <p:spPr>
          <a:xfrm>
            <a:off x="8477224" y="5005976"/>
            <a:ext cx="2964081" cy="923330"/>
          </a:xfrm>
          <a:prstGeom prst="rect">
            <a:avLst/>
          </a:prstGeom>
        </p:spPr>
        <p:txBody>
          <a:bodyPr wrap="none">
            <a:spAutoFit/>
          </a:bodyPr>
          <a:lstStyle/>
          <a:p>
            <a:pPr lvl="0" defTabSz="914400" fontAlgn="auto" hangingPunct="1">
              <a:spcBef>
                <a:spcPts val="0"/>
              </a:spcBef>
              <a:spcAft>
                <a:spcPts val="0"/>
              </a:spcAft>
            </a:pPr>
            <a:r>
              <a:rPr lang="en-US" altLang="zh-TW" sz="5400" b="1" dirty="0" smtClean="0">
                <a:solidFill>
                  <a:srgbClr val="A7A7A7">
                    <a:lumMod val="50000"/>
                  </a:srgbClr>
                </a:solidFill>
                <a:latin typeface="微軟正黑體" pitchFamily="34" charset="-120"/>
                <a:ea typeface="微軟正黑體" pitchFamily="34" charset="-120"/>
              </a:rPr>
              <a:t>Group A</a:t>
            </a:r>
            <a:endParaRPr lang="zh-TW" altLang="en-US" sz="5400" b="1" dirty="0">
              <a:solidFill>
                <a:srgbClr val="A7A7A7">
                  <a:lumMod val="50000"/>
                </a:srgbClr>
              </a:solidFill>
              <a:latin typeface="微軟正黑體" pitchFamily="34" charset="-120"/>
              <a:ea typeface="微軟正黑體" pitchFamily="34" charset="-120"/>
            </a:endParaRPr>
          </a:p>
        </p:txBody>
      </p:sp>
      <p:pic>
        <p:nvPicPr>
          <p:cNvPr id="1029"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9023338" y="6173429"/>
            <a:ext cx="14043062" cy="6542487"/>
          </a:xfrm>
          <a:prstGeom prst="rect">
            <a:avLst/>
          </a:prstGeom>
          <a:noFill/>
          <a:ln w="9525">
            <a:noFill/>
            <a:miter lim="800000"/>
            <a:headEnd/>
            <a:tailEnd/>
          </a:ln>
          <a:effectLst/>
        </p:spPr>
      </p:pic>
      <p:sp>
        <p:nvSpPr>
          <p:cNvPr id="16" name="五邊形 15"/>
          <p:cNvSpPr/>
          <p:nvPr/>
        </p:nvSpPr>
        <p:spPr bwMode="auto">
          <a:xfrm>
            <a:off x="15439359" y="2957604"/>
            <a:ext cx="7641051" cy="1008000"/>
          </a:xfrm>
          <a:prstGeom prst="homePlate">
            <a:avLst/>
          </a:prstGeom>
          <a:solidFill>
            <a:srgbClr val="CC660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rPr>
              <a:t>Deploy</a:t>
            </a:r>
            <a:r>
              <a:rPr lang="en-US" altLang="zh-TW" sz="3600" kern="0" dirty="0" err="1" smtClean="0">
                <a:solidFill>
                  <a:srgbClr val="FFFFFF"/>
                </a:solidFill>
                <a:latin typeface="微軟正黑體" pitchFamily="34" charset="-120"/>
                <a:ea typeface="微軟正黑體" pitchFamily="34" charset="-120"/>
              </a:rPr>
              <a:t>ment</a:t>
            </a:r>
            <a:endParaRPr kumimoji="0" lang="zh-TW" altLang="en-US" sz="3600" b="0" i="0" u="none" strike="noStrike" kern="0" cap="none" spc="0" normalizeH="0" baseline="0" noProof="0" dirty="0" smtClean="0">
              <a:ln>
                <a:noFill/>
              </a:ln>
              <a:solidFill>
                <a:srgbClr val="FFFFFF"/>
              </a:solidFill>
              <a:effectLst/>
              <a:uLnTx/>
              <a:uFillTx/>
              <a:latin typeface="微軟正黑體" pitchFamily="34" charset="-120"/>
              <a:ea typeface="微軟正黑體" pitchFamily="34" charset="-120"/>
            </a:endParaRPr>
          </a:p>
        </p:txBody>
      </p:sp>
      <p:sp>
        <p:nvSpPr>
          <p:cNvPr id="17" name="五邊形 16"/>
          <p:cNvSpPr/>
          <p:nvPr/>
        </p:nvSpPr>
        <p:spPr bwMode="auto">
          <a:xfrm>
            <a:off x="8350672" y="2957488"/>
            <a:ext cx="7641051" cy="1008000"/>
          </a:xfrm>
          <a:prstGeom prst="homePlate">
            <a:avLst/>
          </a:prstGeom>
          <a:solidFill>
            <a:srgbClr val="FFFFFF">
              <a:lumMod val="85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TW" sz="3600" dirty="0" smtClean="0">
                <a:solidFill>
                  <a:schemeClr val="tx2"/>
                </a:solidFill>
                <a:latin typeface="微軟正黑體" pitchFamily="34" charset="-120"/>
                <a:ea typeface="微軟正黑體" pitchFamily="34" charset="-120"/>
              </a:rPr>
              <a:t> Model Optimization</a:t>
            </a:r>
            <a:endParaRPr kumimoji="0" lang="zh-TW" altLang="en-US" sz="3600" b="0" i="0" u="none" strike="noStrike" kern="0" cap="none" spc="0" normalizeH="0" baseline="0" noProof="0" dirty="0" smtClean="0">
              <a:ln>
                <a:noFill/>
              </a:ln>
              <a:solidFill>
                <a:schemeClr val="tx2"/>
              </a:solidFill>
              <a:effectLst/>
              <a:uLnTx/>
              <a:uFillTx/>
              <a:latin typeface="微軟正黑體" pitchFamily="34" charset="-120"/>
              <a:ea typeface="微軟正黑體" pitchFamily="34" charset="-120"/>
            </a:endParaRPr>
          </a:p>
        </p:txBody>
      </p:sp>
      <p:sp>
        <p:nvSpPr>
          <p:cNvPr id="18" name="五邊形 17"/>
          <p:cNvSpPr/>
          <p:nvPr/>
        </p:nvSpPr>
        <p:spPr bwMode="auto">
          <a:xfrm>
            <a:off x="1261986" y="2957485"/>
            <a:ext cx="7641051" cy="1008000"/>
          </a:xfrm>
          <a:prstGeom prst="homePlate">
            <a:avLst/>
          </a:prstGeom>
          <a:solidFill>
            <a:srgbClr val="FFFFFF">
              <a:lumMod val="75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3600" dirty="0" smtClean="0">
                <a:solidFill>
                  <a:schemeClr val="tx1">
                    <a:lumMod val="60000"/>
                    <a:lumOff val="40000"/>
                  </a:schemeClr>
                </a:solidFill>
                <a:latin typeface="微軟正黑體" pitchFamily="34" charset="-120"/>
                <a:ea typeface="微軟正黑體" pitchFamily="34" charset="-120"/>
              </a:rPr>
              <a:t>Modeling &amp; Building</a:t>
            </a:r>
            <a:endParaRPr lang="zh-TW" altLang="en-US" sz="3600" dirty="0">
              <a:solidFill>
                <a:schemeClr val="tx1">
                  <a:lumMod val="60000"/>
                  <a:lumOff val="40000"/>
                </a:schemeClr>
              </a:solidFill>
              <a:latin typeface="微軟正黑體" pitchFamily="34" charset="-120"/>
              <a:ea typeface="微軟正黑體" pitchFamily="34" charset="-120"/>
            </a:endParaRPr>
          </a:p>
        </p:txBody>
      </p:sp>
      <p:sp>
        <p:nvSpPr>
          <p:cNvPr id="19" name="標題 3">
            <a:extLst>
              <a:ext uri="{FF2B5EF4-FFF2-40B4-BE49-F238E27FC236}">
                <a16:creationId xmlns="" xmlns:a16="http://schemas.microsoft.com/office/drawing/2014/main" id="{77ACF93E-6B36-9147-9D4A-E07CC2BCC718}"/>
              </a:ext>
            </a:extLst>
          </p:cNvPr>
          <p:cNvSpPr>
            <a:spLocks noGrp="1"/>
          </p:cNvSpPr>
          <p:nvPr>
            <p:ph type="title"/>
          </p:nvPr>
        </p:nvSpPr>
        <p:spPr>
          <a:xfrm>
            <a:off x="1917028" y="760413"/>
            <a:ext cx="22012275" cy="1536700"/>
          </a:xfrm>
        </p:spPr>
        <p:txBody>
          <a:bodyPr anchor="ctr"/>
          <a:lstStyle/>
          <a:p>
            <a:r>
              <a:rPr lang="en-US" altLang="zh-TW" sz="7200" dirty="0">
                <a:latin typeface="Lato"/>
              </a:rPr>
              <a:t>Concept of Machine Learning Class Design</a:t>
            </a:r>
            <a:endParaRPr lang="zh-TW" altLang="en-US" sz="7200" dirty="0">
              <a:latin typeface="Lato"/>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bwMode="auto">
          <a:xfrm>
            <a:off x="1822848" y="2526183"/>
            <a:ext cx="17425936" cy="9156353"/>
          </a:xfrm>
          <a:prstGeom prst="rect">
            <a:avLst/>
          </a:prstGeom>
          <a:solidFill>
            <a:schemeClr val="accent3">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59500"/>
          </a:p>
        </p:txBody>
      </p:sp>
      <p:sp>
        <p:nvSpPr>
          <p:cNvPr id="4" name="矩形 3"/>
          <p:cNvSpPr/>
          <p:nvPr/>
        </p:nvSpPr>
        <p:spPr bwMode="auto">
          <a:xfrm>
            <a:off x="9887744" y="4841776"/>
            <a:ext cx="14041560" cy="8640000"/>
          </a:xfrm>
          <a:prstGeom prst="rect">
            <a:avLst/>
          </a:prstGeom>
          <a:solidFill>
            <a:schemeClr val="bg1"/>
          </a:solidFill>
          <a:ln w="12700" cap="flat" cmpd="sng" algn="ctr">
            <a:solidFill>
              <a:schemeClr val="bg1">
                <a:lumMod val="65000"/>
              </a:schemeClr>
            </a:solidFill>
            <a:prstDash val="solid"/>
            <a:miter lim="800000"/>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spAutoFit/>
          </a:bodyPr>
          <a:lstStyle/>
          <a:p>
            <a:endParaRPr lang="zh-TW" altLang="en-US"/>
          </a:p>
        </p:txBody>
      </p:sp>
      <p:sp>
        <p:nvSpPr>
          <p:cNvPr id="10" name="圓角矩形 9"/>
          <p:cNvSpPr/>
          <p:nvPr/>
        </p:nvSpPr>
        <p:spPr bwMode="auto">
          <a:xfrm>
            <a:off x="6791400" y="8732536"/>
            <a:ext cx="6552728" cy="4697760"/>
          </a:xfrm>
          <a:prstGeom prst="roundRect">
            <a:avLst>
              <a:gd name="adj" fmla="val 10008"/>
            </a:avLst>
          </a:prstGeom>
          <a:solidFill>
            <a:srgbClr val="CCCCFF">
              <a:alpha val="93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sp>
        <p:nvSpPr>
          <p:cNvPr id="17" name="文字方塊 16"/>
          <p:cNvSpPr txBox="1"/>
          <p:nvPr/>
        </p:nvSpPr>
        <p:spPr>
          <a:xfrm>
            <a:off x="2254896" y="3292594"/>
            <a:ext cx="5760640" cy="646331"/>
          </a:xfrm>
          <a:prstGeom prst="rect">
            <a:avLst/>
          </a:prstGeom>
          <a:noFill/>
        </p:spPr>
        <p:txBody>
          <a:bodyPr wrap="square" rtlCol="0">
            <a:spAutoFit/>
          </a:bodyPr>
          <a:lstStyle/>
          <a:p>
            <a:pPr algn="l"/>
            <a:r>
              <a:rPr lang="en-US" altLang="zh-TW" sz="3600" b="1" dirty="0">
                <a:latin typeface="微軟正黑體" pitchFamily="34" charset="-120"/>
                <a:ea typeface="微軟正黑體" pitchFamily="34" charset="-120"/>
              </a:rPr>
              <a:t>Tarkus </a:t>
            </a:r>
            <a:r>
              <a:rPr lang="en-US" altLang="zh-TW" sz="3600" b="1" dirty="0" smtClean="0">
                <a:latin typeface="微軟正黑體" pitchFamily="34" charset="-120"/>
                <a:ea typeface="微軟正黑體" pitchFamily="34" charset="-120"/>
              </a:rPr>
              <a:t>existed </a:t>
            </a:r>
            <a:r>
              <a:rPr lang="en-US" altLang="zh-TW" sz="3600" b="1" dirty="0">
                <a:latin typeface="微軟正黑體" pitchFamily="34" charset="-120"/>
                <a:ea typeface="微軟正黑體" pitchFamily="34" charset="-120"/>
              </a:rPr>
              <a:t>systems</a:t>
            </a:r>
          </a:p>
        </p:txBody>
      </p:sp>
      <p:sp>
        <p:nvSpPr>
          <p:cNvPr id="18" name="文字方塊 17"/>
          <p:cNvSpPr txBox="1"/>
          <p:nvPr/>
        </p:nvSpPr>
        <p:spPr>
          <a:xfrm>
            <a:off x="10463808" y="5417840"/>
            <a:ext cx="3960440" cy="1200329"/>
          </a:xfrm>
          <a:prstGeom prst="rect">
            <a:avLst/>
          </a:prstGeom>
          <a:noFill/>
        </p:spPr>
        <p:txBody>
          <a:bodyPr wrap="square" rtlCol="0">
            <a:spAutoFit/>
          </a:bodyPr>
          <a:lstStyle/>
          <a:p>
            <a:pPr algn="l"/>
            <a:r>
              <a:rPr lang="en-US" altLang="zh-TW" sz="3600" b="1" dirty="0">
                <a:latin typeface="微軟正黑體" pitchFamily="34" charset="-120"/>
                <a:ea typeface="微軟正黑體" pitchFamily="34" charset="-120"/>
              </a:rPr>
              <a:t>Value-added</a:t>
            </a:r>
          </a:p>
          <a:p>
            <a:pPr algn="l"/>
            <a:r>
              <a:rPr lang="en-US" altLang="zh-TW" sz="3600" b="1" dirty="0">
                <a:latin typeface="微軟正黑體" pitchFamily="34" charset="-120"/>
                <a:ea typeface="微軟正黑體" pitchFamily="34" charset="-120"/>
              </a:rPr>
              <a:t>Service</a:t>
            </a:r>
          </a:p>
        </p:txBody>
      </p:sp>
      <p:pic>
        <p:nvPicPr>
          <p:cNvPr id="7172" name="Picture 4" descr="云Icon 图片、库存照片和矢量图| Shutterstock"/>
          <p:cNvPicPr>
            <a:picLocks noChangeAspect="1" noChangeArrowheads="1"/>
          </p:cNvPicPr>
          <p:nvPr/>
        </p:nvPicPr>
        <p:blipFill>
          <a:blip r:embed="rId2" cstate="print">
            <a:clrChange>
              <a:clrFrom>
                <a:srgbClr val="FFFFFF"/>
              </a:clrFrom>
              <a:clrTo>
                <a:srgbClr val="FFFFFF">
                  <a:alpha val="0"/>
                </a:srgbClr>
              </a:clrTo>
            </a:clrChange>
          </a:blip>
          <a:srcRect t="15854" b="19001"/>
          <a:stretch>
            <a:fillRect/>
          </a:stretch>
        </p:blipFill>
        <p:spPr bwMode="auto">
          <a:xfrm>
            <a:off x="7160826" y="2563216"/>
            <a:ext cx="2952328" cy="2071247"/>
          </a:xfrm>
          <a:prstGeom prst="rect">
            <a:avLst/>
          </a:prstGeom>
          <a:noFill/>
        </p:spPr>
      </p:pic>
      <p:pic>
        <p:nvPicPr>
          <p:cNvPr id="22" name="Picture 4" descr="云Icon 图片、库存照片和矢量图| Shutterstock"/>
          <p:cNvPicPr>
            <a:picLocks noChangeAspect="1" noChangeArrowheads="1"/>
          </p:cNvPicPr>
          <p:nvPr/>
        </p:nvPicPr>
        <p:blipFill>
          <a:blip r:embed="rId2" cstate="print">
            <a:clrChange>
              <a:clrFrom>
                <a:srgbClr val="FFFFFF"/>
              </a:clrFrom>
              <a:clrTo>
                <a:srgbClr val="FFFFFF">
                  <a:alpha val="0"/>
                </a:srgbClr>
              </a:clrTo>
            </a:clrChange>
          </a:blip>
          <a:srcRect t="15854" b="19001"/>
          <a:stretch>
            <a:fillRect/>
          </a:stretch>
        </p:blipFill>
        <p:spPr bwMode="auto">
          <a:xfrm>
            <a:off x="12696056" y="5489848"/>
            <a:ext cx="2952328" cy="2071247"/>
          </a:xfrm>
          <a:prstGeom prst="rect">
            <a:avLst/>
          </a:prstGeom>
          <a:noFill/>
        </p:spPr>
      </p:pic>
      <p:sp>
        <p:nvSpPr>
          <p:cNvPr id="23" name="文字方塊 22"/>
          <p:cNvSpPr txBox="1"/>
          <p:nvPr/>
        </p:nvSpPr>
        <p:spPr>
          <a:xfrm>
            <a:off x="2254896" y="7137321"/>
            <a:ext cx="3168352" cy="584775"/>
          </a:xfrm>
          <a:prstGeom prst="rect">
            <a:avLst/>
          </a:prstGeom>
          <a:noFill/>
        </p:spPr>
        <p:txBody>
          <a:bodyPr wrap="square" rtlCol="0">
            <a:spAutoFit/>
          </a:bodyPr>
          <a:lstStyle/>
          <a:p>
            <a:r>
              <a:rPr lang="en-US" altLang="zh-TW" sz="3200" dirty="0">
                <a:latin typeface="微軟正黑體" pitchFamily="34" charset="-120"/>
                <a:ea typeface="微軟正黑體" pitchFamily="34" charset="-120"/>
              </a:rPr>
              <a:t>Farmie </a:t>
            </a:r>
            <a:r>
              <a:rPr lang="en-US" altLang="zh-TW" sz="3200" dirty="0" err="1">
                <a:latin typeface="微軟正黑體" pitchFamily="34" charset="-120"/>
                <a:ea typeface="微軟正黑體" pitchFamily="34" charset="-120"/>
              </a:rPr>
              <a:t>IoT</a:t>
            </a:r>
            <a:r>
              <a:rPr lang="en-US" altLang="zh-TW" sz="3200" dirty="0">
                <a:latin typeface="微軟正黑體" pitchFamily="34" charset="-120"/>
                <a:ea typeface="微軟正黑體" pitchFamily="34" charset="-120"/>
              </a:rPr>
              <a:t> Kits</a:t>
            </a:r>
            <a:endParaRPr lang="zh-TW" altLang="en-US" sz="3200" dirty="0">
              <a:latin typeface="微軟正黑體" pitchFamily="34" charset="-120"/>
              <a:ea typeface="微軟正黑體" pitchFamily="34" charset="-120"/>
            </a:endParaRPr>
          </a:p>
        </p:txBody>
      </p:sp>
      <p:pic>
        <p:nvPicPr>
          <p:cNvPr id="24" name="Picture 2" descr="C:\Users\user\Downloads\P22.JPG"/>
          <p:cNvPicPr>
            <a:picLocks noChangeAspect="1" noChangeArrowheads="1"/>
          </p:cNvPicPr>
          <p:nvPr/>
        </p:nvPicPr>
        <p:blipFill>
          <a:blip r:embed="rId3" cstate="print"/>
          <a:srcRect/>
          <a:stretch>
            <a:fillRect/>
          </a:stretch>
        </p:blipFill>
        <p:spPr bwMode="auto">
          <a:xfrm>
            <a:off x="6791400" y="5193105"/>
            <a:ext cx="2569758" cy="1512168"/>
          </a:xfrm>
          <a:prstGeom prst="rect">
            <a:avLst/>
          </a:prstGeom>
          <a:noFill/>
        </p:spPr>
      </p:pic>
      <p:sp>
        <p:nvSpPr>
          <p:cNvPr id="25" name="文字方塊 24"/>
          <p:cNvSpPr txBox="1"/>
          <p:nvPr/>
        </p:nvSpPr>
        <p:spPr>
          <a:xfrm>
            <a:off x="6575376" y="4193704"/>
            <a:ext cx="3888432" cy="584775"/>
          </a:xfrm>
          <a:prstGeom prst="rect">
            <a:avLst/>
          </a:prstGeom>
          <a:noFill/>
        </p:spPr>
        <p:txBody>
          <a:bodyPr wrap="square" rtlCol="0">
            <a:spAutoFit/>
          </a:bodyPr>
          <a:lstStyle/>
          <a:p>
            <a:r>
              <a:rPr lang="en-US" altLang="zh-TW" sz="3200" dirty="0">
                <a:latin typeface="微軟正黑體" pitchFamily="34" charset="-120"/>
                <a:ea typeface="微軟正黑體" pitchFamily="34" charset="-120"/>
              </a:rPr>
              <a:t>Cloud Encryption</a:t>
            </a:r>
            <a:endParaRPr lang="zh-TW" altLang="en-US" sz="3200" dirty="0">
              <a:latin typeface="微軟正黑體" pitchFamily="34" charset="-120"/>
              <a:ea typeface="微軟正黑體" pitchFamily="34" charset="-120"/>
            </a:endParaRPr>
          </a:p>
        </p:txBody>
      </p:sp>
      <p:sp>
        <p:nvSpPr>
          <p:cNvPr id="26" name="文字方塊 25"/>
          <p:cNvSpPr txBox="1"/>
          <p:nvPr/>
        </p:nvSpPr>
        <p:spPr>
          <a:xfrm>
            <a:off x="6503368" y="6777281"/>
            <a:ext cx="3096344" cy="584775"/>
          </a:xfrm>
          <a:prstGeom prst="rect">
            <a:avLst/>
          </a:prstGeom>
          <a:noFill/>
        </p:spPr>
        <p:txBody>
          <a:bodyPr wrap="square" rtlCol="0">
            <a:spAutoFit/>
          </a:bodyPr>
          <a:lstStyle/>
          <a:p>
            <a:r>
              <a:rPr lang="en-US" altLang="zh-TW" sz="3200" dirty="0">
                <a:latin typeface="微軟正黑體" pitchFamily="34" charset="-120"/>
                <a:ea typeface="微軟正黑體" pitchFamily="34" charset="-120"/>
              </a:rPr>
              <a:t>Flow Interface</a:t>
            </a:r>
            <a:endParaRPr lang="zh-TW" altLang="en-US" sz="3200" dirty="0">
              <a:latin typeface="微軟正黑體" pitchFamily="34" charset="-120"/>
              <a:ea typeface="微軟正黑體" pitchFamily="34" charset="-120"/>
            </a:endParaRPr>
          </a:p>
        </p:txBody>
      </p:sp>
      <p:sp>
        <p:nvSpPr>
          <p:cNvPr id="27" name="文字方塊 26"/>
          <p:cNvSpPr txBox="1"/>
          <p:nvPr/>
        </p:nvSpPr>
        <p:spPr>
          <a:xfrm>
            <a:off x="10823848" y="7146032"/>
            <a:ext cx="4968552" cy="584775"/>
          </a:xfrm>
          <a:prstGeom prst="rect">
            <a:avLst/>
          </a:prstGeom>
          <a:noFill/>
        </p:spPr>
        <p:txBody>
          <a:bodyPr wrap="square" rtlCol="0">
            <a:spAutoFit/>
          </a:bodyPr>
          <a:lstStyle/>
          <a:p>
            <a:r>
              <a:rPr lang="en-US" altLang="zh-TW" sz="3200" dirty="0">
                <a:latin typeface="微軟正黑體" pitchFamily="34" charset="-120"/>
                <a:ea typeface="微軟正黑體" pitchFamily="34" charset="-120"/>
              </a:rPr>
              <a:t>Data source of growing</a:t>
            </a:r>
            <a:endParaRPr lang="zh-TW" altLang="en-US" sz="3200" dirty="0">
              <a:latin typeface="微軟正黑體" pitchFamily="34" charset="-120"/>
              <a:ea typeface="微軟正黑體" pitchFamily="34" charset="-120"/>
            </a:endParaRPr>
          </a:p>
        </p:txBody>
      </p:sp>
      <p:pic>
        <p:nvPicPr>
          <p:cNvPr id="28" name="Picture 4" descr="云Icon 图片、库存照片和矢量图| Shutterstock"/>
          <p:cNvPicPr>
            <a:picLocks noChangeAspect="1" noChangeArrowheads="1"/>
          </p:cNvPicPr>
          <p:nvPr/>
        </p:nvPicPr>
        <p:blipFill>
          <a:blip r:embed="rId2" cstate="print">
            <a:clrChange>
              <a:clrFrom>
                <a:srgbClr val="FFFFFF"/>
              </a:clrFrom>
              <a:clrTo>
                <a:srgbClr val="FFFFFF">
                  <a:alpha val="0"/>
                </a:srgbClr>
              </a:clrTo>
            </a:clrChange>
          </a:blip>
          <a:srcRect t="15854" b="19001"/>
          <a:stretch>
            <a:fillRect/>
          </a:stretch>
        </p:blipFill>
        <p:spPr bwMode="auto">
          <a:xfrm>
            <a:off x="16728504" y="5489848"/>
            <a:ext cx="2952328" cy="2071247"/>
          </a:xfrm>
          <a:prstGeom prst="rect">
            <a:avLst/>
          </a:prstGeom>
          <a:noFill/>
        </p:spPr>
      </p:pic>
      <p:sp>
        <p:nvSpPr>
          <p:cNvPr id="29" name="文字方塊 28"/>
          <p:cNvSpPr txBox="1"/>
          <p:nvPr/>
        </p:nvSpPr>
        <p:spPr>
          <a:xfrm>
            <a:off x="16584488" y="7146032"/>
            <a:ext cx="3312368" cy="584775"/>
          </a:xfrm>
          <a:prstGeom prst="rect">
            <a:avLst/>
          </a:prstGeom>
          <a:noFill/>
        </p:spPr>
        <p:txBody>
          <a:bodyPr wrap="square" rtlCol="0">
            <a:spAutoFit/>
          </a:bodyPr>
          <a:lstStyle/>
          <a:p>
            <a:r>
              <a:rPr lang="zh-TW" altLang="en-US" sz="3200" dirty="0">
                <a:latin typeface="微軟正黑體" pitchFamily="34" charset="-120"/>
                <a:ea typeface="微軟正黑體" pitchFamily="34" charset="-120"/>
              </a:rPr>
              <a:t>影像辨識</a:t>
            </a:r>
            <a:r>
              <a:rPr lang="en-US" altLang="zh-TW" sz="3200" dirty="0">
                <a:latin typeface="微軟正黑體" pitchFamily="34" charset="-120"/>
                <a:ea typeface="微軟正黑體" pitchFamily="34" charset="-120"/>
              </a:rPr>
              <a:t>API</a:t>
            </a:r>
            <a:endParaRPr lang="zh-TW" altLang="en-US" sz="3200" dirty="0">
              <a:latin typeface="微軟正黑體" pitchFamily="34" charset="-120"/>
              <a:ea typeface="微軟正黑體" pitchFamily="34" charset="-120"/>
            </a:endParaRPr>
          </a:p>
        </p:txBody>
      </p:sp>
      <p:pic>
        <p:nvPicPr>
          <p:cNvPr id="30" name="Picture 4" descr="云Icon 图片、库存照片和矢量图| Shutterstock"/>
          <p:cNvPicPr>
            <a:picLocks noChangeAspect="1" noChangeArrowheads="1"/>
          </p:cNvPicPr>
          <p:nvPr/>
        </p:nvPicPr>
        <p:blipFill>
          <a:blip r:embed="rId2" cstate="print">
            <a:clrChange>
              <a:clrFrom>
                <a:srgbClr val="FFFFFF"/>
              </a:clrFrom>
              <a:clrTo>
                <a:srgbClr val="FFFFFF">
                  <a:alpha val="0"/>
                </a:srgbClr>
              </a:clrTo>
            </a:clrChange>
          </a:blip>
          <a:srcRect t="15854" b="19001"/>
          <a:stretch>
            <a:fillRect/>
          </a:stretch>
        </p:blipFill>
        <p:spPr bwMode="auto">
          <a:xfrm>
            <a:off x="20616936" y="5489848"/>
            <a:ext cx="2952328" cy="2071247"/>
          </a:xfrm>
          <a:prstGeom prst="rect">
            <a:avLst/>
          </a:prstGeom>
          <a:noFill/>
        </p:spPr>
      </p:pic>
      <p:sp>
        <p:nvSpPr>
          <p:cNvPr id="31" name="文字方塊 30"/>
          <p:cNvSpPr txBox="1"/>
          <p:nvPr/>
        </p:nvSpPr>
        <p:spPr>
          <a:xfrm>
            <a:off x="20544928" y="7146032"/>
            <a:ext cx="3312368" cy="584775"/>
          </a:xfrm>
          <a:prstGeom prst="rect">
            <a:avLst/>
          </a:prstGeom>
          <a:noFill/>
        </p:spPr>
        <p:txBody>
          <a:bodyPr wrap="square" rtlCol="0">
            <a:spAutoFit/>
          </a:bodyPr>
          <a:lstStyle/>
          <a:p>
            <a:r>
              <a:rPr lang="en-US" altLang="zh-TW" sz="3200" dirty="0">
                <a:latin typeface="微軟正黑體" pitchFamily="34" charset="-120"/>
                <a:ea typeface="微軟正黑體" pitchFamily="34" charset="-120"/>
              </a:rPr>
              <a:t>ML</a:t>
            </a:r>
            <a:r>
              <a:rPr lang="zh-TW" altLang="en-US" sz="3200" dirty="0">
                <a:latin typeface="微軟正黑體" pitchFamily="34" charset="-120"/>
                <a:ea typeface="微軟正黑體" pitchFamily="34" charset="-120"/>
              </a:rPr>
              <a:t>伺服器</a:t>
            </a:r>
          </a:p>
        </p:txBody>
      </p:sp>
      <p:sp>
        <p:nvSpPr>
          <p:cNvPr id="32" name="十字形 31"/>
          <p:cNvSpPr/>
          <p:nvPr/>
        </p:nvSpPr>
        <p:spPr bwMode="auto">
          <a:xfrm>
            <a:off x="5711280" y="4769768"/>
            <a:ext cx="792088" cy="864096"/>
          </a:xfrm>
          <a:prstGeom prst="plus">
            <a:avLst>
              <a:gd name="adj" fmla="val 38760"/>
            </a:avLst>
          </a:prstGeom>
          <a:solidFill>
            <a:schemeClr val="tx1">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sp>
        <p:nvSpPr>
          <p:cNvPr id="34" name="十字形 33"/>
          <p:cNvSpPr/>
          <p:nvPr/>
        </p:nvSpPr>
        <p:spPr bwMode="auto">
          <a:xfrm>
            <a:off x="15792400" y="6137920"/>
            <a:ext cx="792088" cy="864096"/>
          </a:xfrm>
          <a:prstGeom prst="plus">
            <a:avLst>
              <a:gd name="adj" fmla="val 38760"/>
            </a:avLst>
          </a:prstGeom>
          <a:solidFill>
            <a:schemeClr val="tx1">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sp>
        <p:nvSpPr>
          <p:cNvPr id="35" name="十字形 34"/>
          <p:cNvSpPr/>
          <p:nvPr/>
        </p:nvSpPr>
        <p:spPr bwMode="auto">
          <a:xfrm>
            <a:off x="19824848" y="6137920"/>
            <a:ext cx="792088" cy="864096"/>
          </a:xfrm>
          <a:prstGeom prst="plus">
            <a:avLst>
              <a:gd name="adj" fmla="val 38760"/>
            </a:avLst>
          </a:prstGeom>
          <a:solidFill>
            <a:schemeClr val="tx1">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pic>
        <p:nvPicPr>
          <p:cNvPr id="37" name="Picture 2" descr="E:\Tarkus 資料整理\07. 網頁\SUNIX\images.jpg"/>
          <p:cNvPicPr>
            <a:picLocks noChangeAspect="1" noChangeArrowheads="1"/>
          </p:cNvPicPr>
          <p:nvPr/>
        </p:nvPicPr>
        <p:blipFill>
          <a:blip r:embed="rId4" cstate="print">
            <a:clrChange>
              <a:clrFrom>
                <a:srgbClr val="FBFBFB"/>
              </a:clrFrom>
              <a:clrTo>
                <a:srgbClr val="FBFBFB">
                  <a:alpha val="0"/>
                </a:srgbClr>
              </a:clrTo>
            </a:clrChange>
            <a:duotone>
              <a:prstClr val="black"/>
              <a:schemeClr val="accent3">
                <a:tint val="45000"/>
                <a:satMod val="400000"/>
              </a:schemeClr>
            </a:duotone>
          </a:blip>
          <a:srcRect/>
          <a:stretch>
            <a:fillRect/>
          </a:stretch>
        </p:blipFill>
        <p:spPr bwMode="auto">
          <a:xfrm>
            <a:off x="21048984" y="9810328"/>
            <a:ext cx="2088232" cy="2088232"/>
          </a:xfrm>
          <a:prstGeom prst="rect">
            <a:avLst/>
          </a:prstGeom>
          <a:noFill/>
        </p:spPr>
      </p:pic>
      <p:sp>
        <p:nvSpPr>
          <p:cNvPr id="38" name="文字方塊 37"/>
          <p:cNvSpPr txBox="1"/>
          <p:nvPr/>
        </p:nvSpPr>
        <p:spPr>
          <a:xfrm>
            <a:off x="19892163" y="11970568"/>
            <a:ext cx="4271120" cy="1077218"/>
          </a:xfrm>
          <a:prstGeom prst="rect">
            <a:avLst/>
          </a:prstGeom>
          <a:noFill/>
        </p:spPr>
        <p:txBody>
          <a:bodyPr wrap="square" rtlCol="0">
            <a:spAutoFit/>
          </a:bodyPr>
          <a:lstStyle/>
          <a:p>
            <a:pPr algn="ctr"/>
            <a:r>
              <a:rPr lang="en-US" altLang="zh-TW" sz="3200" dirty="0">
                <a:latin typeface="微軟正黑體" pitchFamily="34" charset="-120"/>
                <a:ea typeface="微軟正黑體" pitchFamily="34" charset="-120"/>
              </a:rPr>
              <a:t>Online teaching plans and resource</a:t>
            </a:r>
            <a:endParaRPr lang="zh-TW" altLang="en-US" sz="3200" dirty="0">
              <a:latin typeface="微軟正黑體" pitchFamily="34" charset="-120"/>
              <a:ea typeface="微軟正黑體" pitchFamily="34" charset="-120"/>
            </a:endParaRPr>
          </a:p>
        </p:txBody>
      </p:sp>
      <p:pic>
        <p:nvPicPr>
          <p:cNvPr id="39" name="Picture 3" descr="E:\Tarkus 資料整理\07. 網頁\SUNIX\images (6).png"/>
          <p:cNvPicPr>
            <a:picLocks noChangeAspect="1" noChangeArrowheads="1"/>
          </p:cNvPicPr>
          <p:nvPr/>
        </p:nvPicPr>
        <p:blipFill>
          <a:blip r:embed="rId5" cstate="print">
            <a:clrChange>
              <a:clrFrom>
                <a:srgbClr val="FFFFFF"/>
              </a:clrFrom>
              <a:clrTo>
                <a:srgbClr val="FFFFFF">
                  <a:alpha val="0"/>
                </a:srgbClr>
              </a:clrTo>
            </a:clrChange>
            <a:duotone>
              <a:schemeClr val="accent4">
                <a:shade val="45000"/>
                <a:satMod val="135000"/>
              </a:schemeClr>
              <a:prstClr val="white"/>
            </a:duotone>
          </a:blip>
          <a:srcRect/>
          <a:stretch>
            <a:fillRect/>
          </a:stretch>
        </p:blipFill>
        <p:spPr bwMode="auto">
          <a:xfrm>
            <a:off x="15360352" y="8730208"/>
            <a:ext cx="1296144" cy="1296144"/>
          </a:xfrm>
          <a:prstGeom prst="rect">
            <a:avLst/>
          </a:prstGeom>
          <a:noFill/>
        </p:spPr>
      </p:pic>
      <p:sp>
        <p:nvSpPr>
          <p:cNvPr id="40" name="文字方塊 39"/>
          <p:cNvSpPr txBox="1"/>
          <p:nvPr/>
        </p:nvSpPr>
        <p:spPr>
          <a:xfrm>
            <a:off x="16584488" y="8949134"/>
            <a:ext cx="4752528" cy="1077218"/>
          </a:xfrm>
          <a:prstGeom prst="rect">
            <a:avLst/>
          </a:prstGeom>
          <a:noFill/>
        </p:spPr>
        <p:txBody>
          <a:bodyPr wrap="square" rtlCol="0">
            <a:spAutoFit/>
          </a:bodyPr>
          <a:lstStyle/>
          <a:p>
            <a:r>
              <a:rPr lang="en-US" altLang="zh-TW" sz="3200" dirty="0">
                <a:latin typeface="微軟正黑體" pitchFamily="34" charset="-120"/>
                <a:ea typeface="微軟正黑體" pitchFamily="34" charset="-120"/>
              </a:rPr>
              <a:t>Club/ Summer camp</a:t>
            </a:r>
          </a:p>
          <a:p>
            <a:r>
              <a:rPr lang="en-US" altLang="zh-TW" sz="3200" dirty="0">
                <a:latin typeface="微軟正黑體" pitchFamily="34" charset="-120"/>
                <a:ea typeface="微軟正黑體" pitchFamily="34" charset="-120"/>
              </a:rPr>
              <a:t>Practice</a:t>
            </a:r>
            <a:endParaRPr lang="zh-TW" altLang="en-US" sz="3200" dirty="0">
              <a:latin typeface="微軟正黑體" pitchFamily="34" charset="-120"/>
              <a:ea typeface="微軟正黑體" pitchFamily="34" charset="-120"/>
            </a:endParaRPr>
          </a:p>
        </p:txBody>
      </p:sp>
      <p:sp>
        <p:nvSpPr>
          <p:cNvPr id="41" name="文字方塊 40"/>
          <p:cNvSpPr txBox="1"/>
          <p:nvPr/>
        </p:nvSpPr>
        <p:spPr>
          <a:xfrm>
            <a:off x="16728504" y="11882790"/>
            <a:ext cx="3329608" cy="1077218"/>
          </a:xfrm>
          <a:prstGeom prst="rect">
            <a:avLst/>
          </a:prstGeom>
          <a:noFill/>
        </p:spPr>
        <p:txBody>
          <a:bodyPr wrap="square" rtlCol="0">
            <a:spAutoFit/>
          </a:bodyPr>
          <a:lstStyle/>
          <a:p>
            <a:r>
              <a:rPr lang="en-US" altLang="zh-TW" sz="3200" dirty="0">
                <a:latin typeface="微軟正黑體" pitchFamily="34" charset="-120"/>
                <a:ea typeface="微軟正黑體" pitchFamily="34" charset="-120"/>
              </a:rPr>
              <a:t>Online Video</a:t>
            </a:r>
          </a:p>
          <a:p>
            <a:r>
              <a:rPr lang="en-US" altLang="zh-TW" sz="3200" dirty="0">
                <a:latin typeface="微軟正黑體" pitchFamily="34" charset="-120"/>
                <a:ea typeface="微軟正黑體" pitchFamily="34" charset="-120"/>
              </a:rPr>
              <a:t>(</a:t>
            </a:r>
            <a:r>
              <a:rPr lang="en-US" altLang="zh-TW" sz="3200" dirty="0" err="1">
                <a:latin typeface="微軟正黑體" pitchFamily="34" charset="-120"/>
                <a:ea typeface="微軟正黑體" pitchFamily="34" charset="-120"/>
              </a:rPr>
              <a:t>PressPlay</a:t>
            </a:r>
            <a:r>
              <a:rPr lang="en-US" altLang="zh-TW" sz="3200" dirty="0">
                <a:latin typeface="微軟正黑體" pitchFamily="34" charset="-120"/>
                <a:ea typeface="微軟正黑體" pitchFamily="34" charset="-120"/>
              </a:rPr>
              <a:t>)</a:t>
            </a:r>
            <a:endParaRPr lang="zh-TW" altLang="en-US" sz="3200" dirty="0">
              <a:latin typeface="微軟正黑體" pitchFamily="34" charset="-120"/>
              <a:ea typeface="微軟正黑體" pitchFamily="34" charset="-120"/>
            </a:endParaRPr>
          </a:p>
        </p:txBody>
      </p:sp>
      <p:pic>
        <p:nvPicPr>
          <p:cNvPr id="7174" name="Picture 6" descr="Play Video Icon In Flat Style. Movie Icon. Video Player Symbol ..."/>
          <p:cNvPicPr>
            <a:picLocks noChangeAspect="1" noChangeArrowheads="1"/>
          </p:cNvPicPr>
          <p:nvPr/>
        </p:nvPicPr>
        <p:blipFill>
          <a:blip r:embed="rId6" cstate="print">
            <a:clrChange>
              <a:clrFrom>
                <a:srgbClr val="FFFFFF"/>
              </a:clrFrom>
              <a:clrTo>
                <a:srgbClr val="FFFFFF">
                  <a:alpha val="0"/>
                </a:srgbClr>
              </a:clrTo>
            </a:clrChange>
            <a:duotone>
              <a:schemeClr val="accent4">
                <a:shade val="45000"/>
                <a:satMod val="135000"/>
              </a:schemeClr>
              <a:prstClr val="white"/>
            </a:duotone>
          </a:blip>
          <a:srcRect/>
          <a:stretch>
            <a:fillRect/>
          </a:stretch>
        </p:blipFill>
        <p:spPr bwMode="auto">
          <a:xfrm>
            <a:off x="14928304" y="11322496"/>
            <a:ext cx="2304256" cy="2304256"/>
          </a:xfrm>
          <a:prstGeom prst="rect">
            <a:avLst/>
          </a:prstGeom>
          <a:noFill/>
        </p:spPr>
      </p:pic>
      <p:sp>
        <p:nvSpPr>
          <p:cNvPr id="48" name="向左箭號 47"/>
          <p:cNvSpPr/>
          <p:nvPr/>
        </p:nvSpPr>
        <p:spPr bwMode="auto">
          <a:xfrm>
            <a:off x="13416136" y="11222959"/>
            <a:ext cx="7200800" cy="891625"/>
          </a:xfrm>
          <a:prstGeom prst="leftArrow">
            <a:avLst>
              <a:gd name="adj1" fmla="val 24698"/>
              <a:gd name="adj2" fmla="val 50000"/>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400"/>
          </a:p>
        </p:txBody>
      </p:sp>
      <p:sp>
        <p:nvSpPr>
          <p:cNvPr id="49" name="向左箭號 48"/>
          <p:cNvSpPr/>
          <p:nvPr/>
        </p:nvSpPr>
        <p:spPr bwMode="auto">
          <a:xfrm rot="10800000">
            <a:off x="3983088" y="9018238"/>
            <a:ext cx="2664296" cy="864096"/>
          </a:xfrm>
          <a:prstGeom prst="leftArrow">
            <a:avLst>
              <a:gd name="adj1" fmla="val 24698"/>
              <a:gd name="adj2" fmla="val 50000"/>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400"/>
          </a:p>
        </p:txBody>
      </p:sp>
      <p:sp>
        <p:nvSpPr>
          <p:cNvPr id="50" name="向左箭號 49"/>
          <p:cNvSpPr/>
          <p:nvPr/>
        </p:nvSpPr>
        <p:spPr bwMode="auto">
          <a:xfrm rot="10800000">
            <a:off x="3983088" y="10530406"/>
            <a:ext cx="2664296" cy="864096"/>
          </a:xfrm>
          <a:prstGeom prst="leftArrow">
            <a:avLst>
              <a:gd name="adj1" fmla="val 24698"/>
              <a:gd name="adj2" fmla="val 50000"/>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400"/>
          </a:p>
        </p:txBody>
      </p:sp>
      <p:sp>
        <p:nvSpPr>
          <p:cNvPr id="52" name="向左箭號 51"/>
          <p:cNvSpPr/>
          <p:nvPr/>
        </p:nvSpPr>
        <p:spPr bwMode="auto">
          <a:xfrm>
            <a:off x="13416136" y="9738320"/>
            <a:ext cx="7128792" cy="865525"/>
          </a:xfrm>
          <a:prstGeom prst="leftArrow">
            <a:avLst>
              <a:gd name="adj1" fmla="val 24698"/>
              <a:gd name="adj2" fmla="val 50000"/>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400"/>
          </a:p>
        </p:txBody>
      </p:sp>
      <p:sp>
        <p:nvSpPr>
          <p:cNvPr id="57" name="文字方塊 56"/>
          <p:cNvSpPr txBox="1"/>
          <p:nvPr/>
        </p:nvSpPr>
        <p:spPr>
          <a:xfrm>
            <a:off x="3911080" y="9513585"/>
            <a:ext cx="2736304" cy="523220"/>
          </a:xfrm>
          <a:prstGeom prst="rect">
            <a:avLst/>
          </a:prstGeom>
          <a:noFill/>
        </p:spPr>
        <p:txBody>
          <a:bodyPr wrap="square" rtlCol="0">
            <a:spAutoFit/>
          </a:bodyPr>
          <a:lstStyle/>
          <a:p>
            <a:r>
              <a:rPr lang="en-US" altLang="zh-TW" sz="2800" dirty="0">
                <a:latin typeface="微軟正黑體" pitchFamily="34" charset="-120"/>
                <a:ea typeface="微軟正黑體" pitchFamily="34" charset="-120"/>
              </a:rPr>
              <a:t>Teaching-aids</a:t>
            </a:r>
            <a:endParaRPr lang="zh-TW" altLang="en-US" sz="2800" dirty="0">
              <a:latin typeface="微軟正黑體" pitchFamily="34" charset="-120"/>
              <a:ea typeface="微軟正黑體" pitchFamily="34" charset="-120"/>
            </a:endParaRPr>
          </a:p>
        </p:txBody>
      </p:sp>
      <p:sp>
        <p:nvSpPr>
          <p:cNvPr id="58" name="文字方塊 57"/>
          <p:cNvSpPr txBox="1"/>
          <p:nvPr/>
        </p:nvSpPr>
        <p:spPr>
          <a:xfrm>
            <a:off x="3911080" y="10314384"/>
            <a:ext cx="3240360" cy="523220"/>
          </a:xfrm>
          <a:prstGeom prst="rect">
            <a:avLst/>
          </a:prstGeom>
          <a:noFill/>
        </p:spPr>
        <p:txBody>
          <a:bodyPr wrap="square" rtlCol="0">
            <a:spAutoFit/>
          </a:bodyPr>
          <a:lstStyle/>
          <a:p>
            <a:r>
              <a:rPr lang="en-US" altLang="zh-TW" sz="2800" dirty="0">
                <a:latin typeface="微軟正黑體" pitchFamily="34" charset="-120"/>
                <a:ea typeface="微軟正黑體" pitchFamily="34" charset="-120"/>
              </a:rPr>
              <a:t>Lesson plans</a:t>
            </a:r>
            <a:endParaRPr lang="zh-TW" altLang="en-US" sz="2800" dirty="0">
              <a:latin typeface="微軟正黑體" pitchFamily="34" charset="-120"/>
              <a:ea typeface="微軟正黑體" pitchFamily="34" charset="-120"/>
            </a:endParaRPr>
          </a:p>
        </p:txBody>
      </p:sp>
      <p:sp>
        <p:nvSpPr>
          <p:cNvPr id="59" name="減號 58"/>
          <p:cNvSpPr/>
          <p:nvPr/>
        </p:nvSpPr>
        <p:spPr bwMode="auto">
          <a:xfrm rot="5400000">
            <a:off x="1887759" y="8651103"/>
            <a:ext cx="4032448" cy="1886401"/>
          </a:xfrm>
          <a:prstGeom prst="mathMinus">
            <a:avLst>
              <a:gd name="adj1" fmla="val 11584"/>
            </a:avLst>
          </a:prstGeom>
          <a:solidFill>
            <a:srgbClr val="7030A0">
              <a:alpha val="56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pic>
        <p:nvPicPr>
          <p:cNvPr id="60" name="Picture 4" descr="云Icon 图片、库存照片和矢量图| Shutterstock"/>
          <p:cNvPicPr>
            <a:picLocks noChangeAspect="1" noChangeArrowheads="1"/>
          </p:cNvPicPr>
          <p:nvPr/>
        </p:nvPicPr>
        <p:blipFill>
          <a:blip r:embed="rId2" cstate="print">
            <a:clrChange>
              <a:clrFrom>
                <a:srgbClr val="FFFFFF"/>
              </a:clrFrom>
              <a:clrTo>
                <a:srgbClr val="FFFFFF">
                  <a:alpha val="0"/>
                </a:srgbClr>
              </a:clrTo>
            </a:clrChange>
          </a:blip>
          <a:srcRect t="15854" b="19001"/>
          <a:stretch>
            <a:fillRect/>
          </a:stretch>
        </p:blipFill>
        <p:spPr bwMode="auto">
          <a:xfrm>
            <a:off x="10967864" y="2537520"/>
            <a:ext cx="2952328" cy="2071247"/>
          </a:xfrm>
          <a:prstGeom prst="rect">
            <a:avLst/>
          </a:prstGeom>
          <a:noFill/>
        </p:spPr>
      </p:pic>
      <p:sp>
        <p:nvSpPr>
          <p:cNvPr id="61" name="文字方塊 60"/>
          <p:cNvSpPr txBox="1"/>
          <p:nvPr/>
        </p:nvSpPr>
        <p:spPr>
          <a:xfrm>
            <a:off x="10967864" y="4193704"/>
            <a:ext cx="3096344" cy="584775"/>
          </a:xfrm>
          <a:prstGeom prst="rect">
            <a:avLst/>
          </a:prstGeom>
          <a:noFill/>
        </p:spPr>
        <p:txBody>
          <a:bodyPr wrap="square" rtlCol="0">
            <a:spAutoFit/>
          </a:bodyPr>
          <a:lstStyle/>
          <a:p>
            <a:pPr algn="ctr"/>
            <a:r>
              <a:rPr lang="en-US" altLang="zh-TW" sz="3200" dirty="0">
                <a:latin typeface="微軟正黑體" pitchFamily="34" charset="-120"/>
                <a:ea typeface="微軟正黑體" pitchFamily="34" charset="-120"/>
              </a:rPr>
              <a:t>Data Base</a:t>
            </a:r>
            <a:endParaRPr lang="zh-TW" altLang="en-US" sz="3200" dirty="0">
              <a:latin typeface="微軟正黑體" pitchFamily="34" charset="-120"/>
              <a:ea typeface="微軟正黑體" pitchFamily="34" charset="-120"/>
            </a:endParaRPr>
          </a:p>
        </p:txBody>
      </p:sp>
      <p:sp>
        <p:nvSpPr>
          <p:cNvPr id="62" name="十字形 61"/>
          <p:cNvSpPr/>
          <p:nvPr/>
        </p:nvSpPr>
        <p:spPr bwMode="auto">
          <a:xfrm>
            <a:off x="10031760" y="3257600"/>
            <a:ext cx="792088" cy="864096"/>
          </a:xfrm>
          <a:prstGeom prst="plus">
            <a:avLst>
              <a:gd name="adj" fmla="val 38760"/>
            </a:avLst>
          </a:prstGeom>
          <a:solidFill>
            <a:schemeClr val="tx1">
              <a:lumMod val="60000"/>
              <a:lumOff val="4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pic>
        <p:nvPicPr>
          <p:cNvPr id="7176" name="Picture 8" descr="Website Icon, Vector Illustration, Technology Outline Stock Photo ..."/>
          <p:cNvPicPr>
            <a:picLocks noChangeAspect="1" noChangeArrowheads="1"/>
          </p:cNvPicPr>
          <p:nvPr/>
        </p:nvPicPr>
        <p:blipFill>
          <a:blip r:embed="rId7" cstate="print">
            <a:clrChange>
              <a:clrFrom>
                <a:srgbClr val="FFFFFF"/>
              </a:clrFrom>
              <a:clrTo>
                <a:srgbClr val="FFFFFF">
                  <a:alpha val="0"/>
                </a:srgbClr>
              </a:clrTo>
            </a:clrChange>
          </a:blip>
          <a:srcRect t="6162" b="11382"/>
          <a:stretch>
            <a:fillRect/>
          </a:stretch>
        </p:blipFill>
        <p:spPr bwMode="auto">
          <a:xfrm>
            <a:off x="15504368" y="2825552"/>
            <a:ext cx="1800200" cy="1440160"/>
          </a:xfrm>
          <a:prstGeom prst="rect">
            <a:avLst/>
          </a:prstGeom>
          <a:noFill/>
        </p:spPr>
      </p:pic>
      <p:sp>
        <p:nvSpPr>
          <p:cNvPr id="64" name="文字方塊 63"/>
          <p:cNvSpPr txBox="1"/>
          <p:nvPr/>
        </p:nvSpPr>
        <p:spPr>
          <a:xfrm>
            <a:off x="14928304" y="4193704"/>
            <a:ext cx="3888432" cy="584775"/>
          </a:xfrm>
          <a:prstGeom prst="rect">
            <a:avLst/>
          </a:prstGeom>
          <a:noFill/>
        </p:spPr>
        <p:txBody>
          <a:bodyPr wrap="square" rtlCol="0">
            <a:spAutoFit/>
          </a:bodyPr>
          <a:lstStyle/>
          <a:p>
            <a:r>
              <a:rPr lang="en-US" altLang="zh-TW" sz="3200" dirty="0">
                <a:latin typeface="微軟正黑體" pitchFamily="34" charset="-120"/>
                <a:ea typeface="微軟正黑體" pitchFamily="34" charset="-120"/>
              </a:rPr>
              <a:t>Frontend website</a:t>
            </a:r>
          </a:p>
        </p:txBody>
      </p:sp>
      <p:sp>
        <p:nvSpPr>
          <p:cNvPr id="65" name="減號 64"/>
          <p:cNvSpPr/>
          <p:nvPr/>
        </p:nvSpPr>
        <p:spPr bwMode="auto">
          <a:xfrm>
            <a:off x="13704168" y="31855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66" name="減號 65"/>
          <p:cNvSpPr/>
          <p:nvPr/>
        </p:nvSpPr>
        <p:spPr bwMode="auto">
          <a:xfrm>
            <a:off x="14136216" y="31855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67" name="減號 66"/>
          <p:cNvSpPr/>
          <p:nvPr/>
        </p:nvSpPr>
        <p:spPr bwMode="auto">
          <a:xfrm>
            <a:off x="14568264" y="31855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68" name="減號 67"/>
          <p:cNvSpPr/>
          <p:nvPr/>
        </p:nvSpPr>
        <p:spPr bwMode="auto">
          <a:xfrm>
            <a:off x="15000312" y="31855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69" name="減號 68"/>
          <p:cNvSpPr/>
          <p:nvPr/>
        </p:nvSpPr>
        <p:spPr bwMode="auto">
          <a:xfrm>
            <a:off x="14064208" y="517313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0" name="減號 69"/>
          <p:cNvSpPr/>
          <p:nvPr/>
        </p:nvSpPr>
        <p:spPr bwMode="auto">
          <a:xfrm>
            <a:off x="14064208"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1" name="減號 70"/>
          <p:cNvSpPr/>
          <p:nvPr/>
        </p:nvSpPr>
        <p:spPr bwMode="auto">
          <a:xfrm>
            <a:off x="14496256"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2" name="減號 71"/>
          <p:cNvSpPr/>
          <p:nvPr/>
        </p:nvSpPr>
        <p:spPr bwMode="auto">
          <a:xfrm>
            <a:off x="14928304"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3" name="減號 72"/>
          <p:cNvSpPr/>
          <p:nvPr/>
        </p:nvSpPr>
        <p:spPr bwMode="auto">
          <a:xfrm>
            <a:off x="15360352"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6" name="減號 75"/>
          <p:cNvSpPr/>
          <p:nvPr/>
        </p:nvSpPr>
        <p:spPr bwMode="auto">
          <a:xfrm>
            <a:off x="15792400"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7" name="減號 76"/>
          <p:cNvSpPr/>
          <p:nvPr/>
        </p:nvSpPr>
        <p:spPr bwMode="auto">
          <a:xfrm>
            <a:off x="16224448"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8" name="減號 77"/>
          <p:cNvSpPr/>
          <p:nvPr/>
        </p:nvSpPr>
        <p:spPr bwMode="auto">
          <a:xfrm>
            <a:off x="16656496"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79" name="減號 78"/>
          <p:cNvSpPr/>
          <p:nvPr/>
        </p:nvSpPr>
        <p:spPr bwMode="auto">
          <a:xfrm>
            <a:off x="17088544"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1" name="減號 80"/>
          <p:cNvSpPr/>
          <p:nvPr/>
        </p:nvSpPr>
        <p:spPr bwMode="auto">
          <a:xfrm>
            <a:off x="17520592"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2" name="減號 81"/>
          <p:cNvSpPr/>
          <p:nvPr/>
        </p:nvSpPr>
        <p:spPr bwMode="auto">
          <a:xfrm>
            <a:off x="17952640"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3" name="減號 82"/>
          <p:cNvSpPr/>
          <p:nvPr/>
        </p:nvSpPr>
        <p:spPr bwMode="auto">
          <a:xfrm>
            <a:off x="18384688"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4" name="減號 83"/>
          <p:cNvSpPr/>
          <p:nvPr/>
        </p:nvSpPr>
        <p:spPr bwMode="auto">
          <a:xfrm>
            <a:off x="18816736"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6" name="減號 85"/>
          <p:cNvSpPr/>
          <p:nvPr/>
        </p:nvSpPr>
        <p:spPr bwMode="auto">
          <a:xfrm>
            <a:off x="19248784"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7" name="減號 86"/>
          <p:cNvSpPr/>
          <p:nvPr/>
        </p:nvSpPr>
        <p:spPr bwMode="auto">
          <a:xfrm>
            <a:off x="19680832"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8" name="減號 87"/>
          <p:cNvSpPr/>
          <p:nvPr/>
        </p:nvSpPr>
        <p:spPr bwMode="auto">
          <a:xfrm>
            <a:off x="20112880"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89" name="減號 88"/>
          <p:cNvSpPr/>
          <p:nvPr/>
        </p:nvSpPr>
        <p:spPr bwMode="auto">
          <a:xfrm>
            <a:off x="20544928"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1" name="減號 90"/>
          <p:cNvSpPr/>
          <p:nvPr/>
        </p:nvSpPr>
        <p:spPr bwMode="auto">
          <a:xfrm>
            <a:off x="20976976"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2" name="減號 91"/>
          <p:cNvSpPr/>
          <p:nvPr/>
        </p:nvSpPr>
        <p:spPr bwMode="auto">
          <a:xfrm>
            <a:off x="21409024"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3" name="減號 92"/>
          <p:cNvSpPr/>
          <p:nvPr/>
        </p:nvSpPr>
        <p:spPr bwMode="auto">
          <a:xfrm>
            <a:off x="21841072" y="481309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5" name="減號 94"/>
          <p:cNvSpPr/>
          <p:nvPr/>
        </p:nvSpPr>
        <p:spPr bwMode="auto">
          <a:xfrm>
            <a:off x="17952640" y="517313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6" name="減號 95"/>
          <p:cNvSpPr/>
          <p:nvPr/>
        </p:nvSpPr>
        <p:spPr bwMode="auto">
          <a:xfrm>
            <a:off x="21841072" y="517313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7" name="減號 96"/>
          <p:cNvSpPr/>
          <p:nvPr/>
        </p:nvSpPr>
        <p:spPr bwMode="auto">
          <a:xfrm>
            <a:off x="16224448" y="445305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1" name="減號 100"/>
          <p:cNvSpPr/>
          <p:nvPr/>
        </p:nvSpPr>
        <p:spPr bwMode="auto">
          <a:xfrm rot="5400000">
            <a:off x="21862734" y="8175806"/>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2" name="減號 101"/>
          <p:cNvSpPr/>
          <p:nvPr/>
        </p:nvSpPr>
        <p:spPr bwMode="auto">
          <a:xfrm rot="5400000">
            <a:off x="21848390" y="860785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3" name="減號 102"/>
          <p:cNvSpPr/>
          <p:nvPr/>
        </p:nvSpPr>
        <p:spPr bwMode="auto">
          <a:xfrm rot="5400000">
            <a:off x="21848390" y="9039902"/>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6" name="減號 105"/>
          <p:cNvSpPr/>
          <p:nvPr/>
        </p:nvSpPr>
        <p:spPr bwMode="auto">
          <a:xfrm>
            <a:off x="14064208"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7" name="減號 106"/>
          <p:cNvSpPr/>
          <p:nvPr/>
        </p:nvSpPr>
        <p:spPr bwMode="auto">
          <a:xfrm>
            <a:off x="14496256"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8" name="減號 107"/>
          <p:cNvSpPr/>
          <p:nvPr/>
        </p:nvSpPr>
        <p:spPr bwMode="auto">
          <a:xfrm>
            <a:off x="14928304"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9" name="減號 108"/>
          <p:cNvSpPr/>
          <p:nvPr/>
        </p:nvSpPr>
        <p:spPr bwMode="auto">
          <a:xfrm>
            <a:off x="15360352"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1" name="減號 110"/>
          <p:cNvSpPr/>
          <p:nvPr/>
        </p:nvSpPr>
        <p:spPr bwMode="auto">
          <a:xfrm>
            <a:off x="15792400"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2" name="減號 111"/>
          <p:cNvSpPr/>
          <p:nvPr/>
        </p:nvSpPr>
        <p:spPr bwMode="auto">
          <a:xfrm>
            <a:off x="16224448"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3" name="減號 112"/>
          <p:cNvSpPr/>
          <p:nvPr/>
        </p:nvSpPr>
        <p:spPr bwMode="auto">
          <a:xfrm>
            <a:off x="16656496"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4" name="減號 113"/>
          <p:cNvSpPr/>
          <p:nvPr/>
        </p:nvSpPr>
        <p:spPr bwMode="auto">
          <a:xfrm>
            <a:off x="17088544"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6" name="減號 115"/>
          <p:cNvSpPr/>
          <p:nvPr/>
        </p:nvSpPr>
        <p:spPr bwMode="auto">
          <a:xfrm>
            <a:off x="17520592"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7" name="減號 116"/>
          <p:cNvSpPr/>
          <p:nvPr/>
        </p:nvSpPr>
        <p:spPr bwMode="auto">
          <a:xfrm>
            <a:off x="17952640"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8" name="減號 117"/>
          <p:cNvSpPr/>
          <p:nvPr/>
        </p:nvSpPr>
        <p:spPr bwMode="auto">
          <a:xfrm>
            <a:off x="18384688"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19" name="減號 118"/>
          <p:cNvSpPr/>
          <p:nvPr/>
        </p:nvSpPr>
        <p:spPr bwMode="auto">
          <a:xfrm>
            <a:off x="18816736"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1" name="減號 120"/>
          <p:cNvSpPr/>
          <p:nvPr/>
        </p:nvSpPr>
        <p:spPr bwMode="auto">
          <a:xfrm>
            <a:off x="19248784"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2" name="減號 121"/>
          <p:cNvSpPr/>
          <p:nvPr/>
        </p:nvSpPr>
        <p:spPr bwMode="auto">
          <a:xfrm>
            <a:off x="19680832"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3" name="減號 122"/>
          <p:cNvSpPr/>
          <p:nvPr/>
        </p:nvSpPr>
        <p:spPr bwMode="auto">
          <a:xfrm>
            <a:off x="20112880"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4" name="減號 123"/>
          <p:cNvSpPr/>
          <p:nvPr/>
        </p:nvSpPr>
        <p:spPr bwMode="auto">
          <a:xfrm>
            <a:off x="20544928"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6" name="減號 125"/>
          <p:cNvSpPr/>
          <p:nvPr/>
        </p:nvSpPr>
        <p:spPr bwMode="auto">
          <a:xfrm>
            <a:off x="20976976"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7" name="減號 126"/>
          <p:cNvSpPr/>
          <p:nvPr/>
        </p:nvSpPr>
        <p:spPr bwMode="auto">
          <a:xfrm>
            <a:off x="21409024"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28" name="減號 127"/>
          <p:cNvSpPr/>
          <p:nvPr/>
        </p:nvSpPr>
        <p:spPr bwMode="auto">
          <a:xfrm>
            <a:off x="21841072" y="7794104"/>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99" name="減號 98"/>
          <p:cNvSpPr/>
          <p:nvPr/>
        </p:nvSpPr>
        <p:spPr bwMode="auto">
          <a:xfrm>
            <a:off x="14064208" y="7477388"/>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0" name="減號 99"/>
          <p:cNvSpPr/>
          <p:nvPr/>
        </p:nvSpPr>
        <p:spPr bwMode="auto">
          <a:xfrm>
            <a:off x="17952640" y="7477388"/>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sp>
        <p:nvSpPr>
          <p:cNvPr id="104" name="減號 103"/>
          <p:cNvSpPr/>
          <p:nvPr/>
        </p:nvSpPr>
        <p:spPr bwMode="auto">
          <a:xfrm>
            <a:off x="21841072" y="7477388"/>
            <a:ext cx="360040" cy="1036796"/>
          </a:xfrm>
          <a:prstGeom prst="mathMinus">
            <a:avLst/>
          </a:prstGeom>
          <a:solidFill>
            <a:schemeClr val="tx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z="1600"/>
          </a:p>
        </p:txBody>
      </p:sp>
      <p:pic>
        <p:nvPicPr>
          <p:cNvPr id="105" name="Picture 2" descr="C:\Users\123\Downloads\1598103492941.jpg"/>
          <p:cNvPicPr>
            <a:picLocks noChangeAspect="1" noChangeArrowheads="1"/>
          </p:cNvPicPr>
          <p:nvPr/>
        </p:nvPicPr>
        <p:blipFill>
          <a:blip r:embed="rId8" cstate="print"/>
          <a:srcRect/>
          <a:stretch>
            <a:fillRect/>
          </a:stretch>
        </p:blipFill>
        <p:spPr bwMode="auto">
          <a:xfrm>
            <a:off x="1904928" y="4000480"/>
            <a:ext cx="3857652" cy="2893238"/>
          </a:xfrm>
          <a:prstGeom prst="rect">
            <a:avLst/>
          </a:prstGeom>
          <a:noFill/>
          <a:effectLst>
            <a:softEdge rad="317500"/>
          </a:effectLst>
        </p:spPr>
      </p:pic>
      <p:sp>
        <p:nvSpPr>
          <p:cNvPr id="110" name="AutoShape 2" descr="康乃馨- 维基百科，自由的百科全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29" name="文字方塊 128"/>
          <p:cNvSpPr txBox="1"/>
          <p:nvPr/>
        </p:nvSpPr>
        <p:spPr>
          <a:xfrm>
            <a:off x="7151440" y="9559373"/>
            <a:ext cx="6138726" cy="1077218"/>
          </a:xfrm>
          <a:prstGeom prst="rect">
            <a:avLst/>
          </a:prstGeom>
          <a:noFill/>
        </p:spPr>
        <p:txBody>
          <a:bodyPr wrap="square" rtlCol="0">
            <a:spAutoFit/>
          </a:bodyPr>
          <a:lstStyle/>
          <a:p>
            <a:r>
              <a:rPr lang="en-US" altLang="zh-TW" sz="3200" b="1" dirty="0">
                <a:latin typeface="微軟正黑體" pitchFamily="34" charset="-120"/>
                <a:ea typeface="微軟正黑體" pitchFamily="34" charset="-120"/>
              </a:rPr>
              <a:t>STEM</a:t>
            </a:r>
            <a:r>
              <a:rPr lang="zh-TW" altLang="en-US" sz="3200" b="1" dirty="0">
                <a:latin typeface="微軟正黑體" pitchFamily="34" charset="-120"/>
                <a:ea typeface="微軟正黑體" pitchFamily="34" charset="-120"/>
              </a:rPr>
              <a:t> </a:t>
            </a:r>
            <a:r>
              <a:rPr lang="en-US" altLang="zh-TW" sz="3200" b="1" dirty="0">
                <a:latin typeface="微軟正黑體" pitchFamily="34" charset="-120"/>
                <a:ea typeface="微軟正黑體" pitchFamily="34" charset="-120"/>
              </a:rPr>
              <a:t>&amp;AI</a:t>
            </a:r>
            <a:r>
              <a:rPr lang="zh-TW" altLang="en-US" sz="3200" b="1" dirty="0">
                <a:latin typeface="微軟正黑體" pitchFamily="34" charset="-120"/>
                <a:ea typeface="微軟正黑體" pitchFamily="34" charset="-120"/>
              </a:rPr>
              <a:t> </a:t>
            </a:r>
            <a:r>
              <a:rPr lang="en-US" altLang="zh-TW" sz="3200" b="1" dirty="0">
                <a:latin typeface="微軟正黑體" pitchFamily="34" charset="-120"/>
                <a:ea typeface="微軟正黑體" pitchFamily="34" charset="-120"/>
              </a:rPr>
              <a:t>Classroom</a:t>
            </a:r>
          </a:p>
          <a:p>
            <a:r>
              <a:rPr lang="en-US" altLang="zh-TW" sz="3200" b="1" dirty="0">
                <a:latin typeface="微軟正黑體" pitchFamily="34" charset="-120"/>
                <a:ea typeface="微軟正黑體" pitchFamily="34" charset="-120"/>
              </a:rPr>
              <a:t>Synchronized online teaching</a:t>
            </a:r>
          </a:p>
        </p:txBody>
      </p:sp>
      <p:pic>
        <p:nvPicPr>
          <p:cNvPr id="130" name="Picture 15" descr="https://www.metaedu.org.tw/eduathon/img/logo-001.png"/>
          <p:cNvPicPr>
            <a:picLocks noChangeAspect="1" noChangeArrowheads="1"/>
          </p:cNvPicPr>
          <p:nvPr/>
        </p:nvPicPr>
        <p:blipFill>
          <a:blip r:embed="rId9" cstate="print"/>
          <a:srcRect/>
          <a:stretch>
            <a:fillRect/>
          </a:stretch>
        </p:blipFill>
        <p:spPr bwMode="auto">
          <a:xfrm>
            <a:off x="6719392" y="10624210"/>
            <a:ext cx="1948830" cy="1948830"/>
          </a:xfrm>
          <a:prstGeom prst="rect">
            <a:avLst/>
          </a:prstGeom>
          <a:noFill/>
        </p:spPr>
      </p:pic>
      <p:sp>
        <p:nvSpPr>
          <p:cNvPr id="131" name="文字方塊 130"/>
          <p:cNvSpPr txBox="1"/>
          <p:nvPr/>
        </p:nvSpPr>
        <p:spPr>
          <a:xfrm>
            <a:off x="8620100" y="11215718"/>
            <a:ext cx="4608512" cy="830997"/>
          </a:xfrm>
          <a:prstGeom prst="rect">
            <a:avLst/>
          </a:prstGeom>
          <a:noFill/>
        </p:spPr>
        <p:txBody>
          <a:bodyPr wrap="square" rtlCol="0">
            <a:spAutoFit/>
          </a:bodyPr>
          <a:lstStyle/>
          <a:p>
            <a:pPr algn="l"/>
            <a:r>
              <a:rPr lang="en-US" altLang="zh-TW" sz="2400" b="1" dirty="0">
                <a:latin typeface="微軟正黑體" pitchFamily="34" charset="-120"/>
                <a:ea typeface="微軟正黑體" pitchFamily="34" charset="-120"/>
              </a:rPr>
              <a:t>Online video platform</a:t>
            </a:r>
          </a:p>
          <a:p>
            <a:pPr algn="l"/>
            <a:r>
              <a:rPr lang="en-US" altLang="zh-TW" sz="2400" b="1" dirty="0">
                <a:latin typeface="微軟正黑體" pitchFamily="34" charset="-120"/>
                <a:ea typeface="微軟正黑體" pitchFamily="34" charset="-120"/>
              </a:rPr>
              <a:t>/Offline activities for students</a:t>
            </a:r>
          </a:p>
        </p:txBody>
      </p:sp>
      <p:pic>
        <p:nvPicPr>
          <p:cNvPr id="136" name="Picture 4" descr="https://makerpro.cc/wp-content/uploads/2021/07/%E5%9C%96%E7%89%87-1-1.png"/>
          <p:cNvPicPr>
            <a:picLocks noChangeAspect="1" noChangeArrowheads="1"/>
          </p:cNvPicPr>
          <p:nvPr/>
        </p:nvPicPr>
        <p:blipFill>
          <a:blip r:embed="rId10" cstate="print"/>
          <a:srcRect l="1160" t="3913" r="43297" b="67067"/>
          <a:stretch>
            <a:fillRect/>
          </a:stretch>
        </p:blipFill>
        <p:spPr bwMode="auto">
          <a:xfrm>
            <a:off x="16601729" y="5921896"/>
            <a:ext cx="6633098" cy="1872208"/>
          </a:xfrm>
          <a:prstGeom prst="rect">
            <a:avLst/>
          </a:prstGeom>
          <a:noFill/>
        </p:spPr>
      </p:pic>
      <p:sp>
        <p:nvSpPr>
          <p:cNvPr id="2" name="標題 1">
            <a:extLst>
              <a:ext uri="{FF2B5EF4-FFF2-40B4-BE49-F238E27FC236}">
                <a16:creationId xmlns="" xmlns:a16="http://schemas.microsoft.com/office/drawing/2014/main" id="{F872C6AE-2C8B-EB44-A63D-22723EA857A5}"/>
              </a:ext>
            </a:extLst>
          </p:cNvPr>
          <p:cNvSpPr>
            <a:spLocks noGrp="1"/>
          </p:cNvSpPr>
          <p:nvPr>
            <p:ph type="title"/>
          </p:nvPr>
        </p:nvSpPr>
        <p:spPr/>
        <p:txBody>
          <a:bodyPr/>
          <a:lstStyle/>
          <a:p>
            <a:pPr lvl="0"/>
            <a:r>
              <a:rPr lang="en-US" altLang="zh-TW" dirty="0"/>
              <a:t>Concept of  System Architecture</a:t>
            </a:r>
            <a:endParaRPr lang="zh-TW" altLang="en-US" dirty="0"/>
          </a:p>
        </p:txBody>
      </p:sp>
    </p:spTree>
    <p:extLst>
      <p:ext uri="{BB962C8B-B14F-4D97-AF65-F5344CB8AC3E}">
        <p14:creationId xmlns="" xmlns:p14="http://schemas.microsoft.com/office/powerpoint/2010/main" val="1323893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2"/>
          <p:cNvSpPr txBox="1"/>
          <p:nvPr/>
        </p:nvSpPr>
        <p:spPr>
          <a:xfrm>
            <a:off x="5904852" y="951516"/>
            <a:ext cx="17747628" cy="1107996"/>
          </a:xfrm>
          <a:prstGeom prst="rect">
            <a:avLst/>
          </a:prstGeom>
          <a:noFill/>
        </p:spPr>
        <p:txBody>
          <a:bodyPr wrap="square" lIns="0" tIns="0" rIns="0" bIns="0" rtlCol="0">
            <a:spAutoFit/>
          </a:bodyPr>
          <a:lstStyle/>
          <a:p>
            <a:pPr algn="l"/>
            <a:r>
              <a:rPr lang="en-US" altLang="zh-TW" sz="7200" b="1" dirty="0" smtClean="0">
                <a:solidFill>
                  <a:srgbClr val="4C4C4C"/>
                </a:solidFill>
                <a:latin typeface="Lato"/>
                <a:ea typeface="Microsoft JhengHei"/>
              </a:rPr>
              <a:t>Tarkustech in CES 2022</a:t>
            </a:r>
            <a:endParaRPr lang="zh-TW" altLang="en-US" sz="7200" b="1" dirty="0" smtClean="0">
              <a:solidFill>
                <a:srgbClr val="4C4C4C"/>
              </a:solidFill>
              <a:latin typeface="Lato"/>
              <a:ea typeface="Microsoft JhengHei"/>
            </a:endParaRPr>
          </a:p>
        </p:txBody>
      </p:sp>
      <p:pic>
        <p:nvPicPr>
          <p:cNvPr id="408579" name="Picture 3"/>
          <p:cNvPicPr>
            <a:picLocks noChangeAspect="1" noChangeArrowheads="1"/>
          </p:cNvPicPr>
          <p:nvPr/>
        </p:nvPicPr>
        <p:blipFill>
          <a:blip r:embed="rId2"/>
          <a:srcRect/>
          <a:stretch>
            <a:fillRect/>
          </a:stretch>
        </p:blipFill>
        <p:spPr bwMode="auto">
          <a:xfrm>
            <a:off x="2476432" y="3786166"/>
            <a:ext cx="13930410" cy="7879389"/>
          </a:xfrm>
          <a:prstGeom prst="rect">
            <a:avLst/>
          </a:prstGeom>
          <a:noFill/>
          <a:ln w="9525">
            <a:noFill/>
            <a:miter lim="800000"/>
            <a:headEnd/>
            <a:tailEnd/>
          </a:ln>
          <a:effectLst/>
        </p:spPr>
      </p:pic>
      <p:sp>
        <p:nvSpPr>
          <p:cNvPr id="23" name="矩形 22"/>
          <p:cNvSpPr/>
          <p:nvPr/>
        </p:nvSpPr>
        <p:spPr>
          <a:xfrm>
            <a:off x="2262118" y="11930098"/>
            <a:ext cx="6858048" cy="642942"/>
          </a:xfrm>
          <a:prstGeom prst="rect">
            <a:avLst/>
          </a:prstGeom>
        </p:spPr>
        <p:txBody>
          <a:bodyPr wrap="square">
            <a:spAutoFit/>
          </a:bodyPr>
          <a:lstStyle/>
          <a:p>
            <a:r>
              <a:rPr lang="en-US" altLang="zh-TW" sz="3600" dirty="0" smtClean="0">
                <a:hlinkClick r:id="rId3"/>
              </a:rPr>
              <a:t>https://youtu.be/Wg8v-jJBvnY</a:t>
            </a:r>
            <a:r>
              <a:rPr lang="en-US" altLang="zh-TW" sz="3600" dirty="0" smtClean="0"/>
              <a:t> </a:t>
            </a:r>
            <a:endParaRPr lang="zh-TW" altLang="en-US" sz="3600" dirty="0"/>
          </a:p>
        </p:txBody>
      </p:sp>
      <p:sp>
        <p:nvSpPr>
          <p:cNvPr id="7"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8"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en-US" altLang="zh-TW" sz="6600" b="1" spc="420" dirty="0" smtClean="0">
                <a:solidFill>
                  <a:srgbClr val="FFFFFF"/>
                </a:solidFill>
                <a:latin typeface="Microsoft JhengHei" pitchFamily="34" charset="-120"/>
                <a:ea typeface="Microsoft JhengHei" pitchFamily="34" charset="-120"/>
              </a:rPr>
              <a:t>Video</a:t>
            </a:r>
            <a:endParaRPr lang="en-US" altLang="zh-CN" sz="6600" b="1" spc="420" dirty="0">
              <a:solidFill>
                <a:srgbClr val="FFFFFF"/>
              </a:solidFill>
              <a:latin typeface="Microsoft JhengHei" pitchFamily="34" charset="-120"/>
              <a:ea typeface="Microsoft JhengHei" pitchFamily="34" charset="-120"/>
            </a:endParaRPr>
          </a:p>
        </p:txBody>
      </p:sp>
      <p:pic>
        <p:nvPicPr>
          <p:cNvPr id="410625" name="Picture 1"/>
          <p:cNvPicPr>
            <a:picLocks noChangeAspect="1" noChangeArrowheads="1"/>
          </p:cNvPicPr>
          <p:nvPr/>
        </p:nvPicPr>
        <p:blipFill>
          <a:blip r:embed="rId4"/>
          <a:srcRect/>
          <a:stretch>
            <a:fillRect/>
          </a:stretch>
        </p:blipFill>
        <p:spPr bwMode="auto">
          <a:xfrm>
            <a:off x="17907040" y="6072182"/>
            <a:ext cx="3679772" cy="3643338"/>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lum bright="-20000" contrast="-40000"/>
          </a:blip>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8" name="標題 7"/>
          <p:cNvSpPr>
            <a:spLocks noGrp="1"/>
          </p:cNvSpPr>
          <p:nvPr>
            <p:ph type="title"/>
          </p:nvPr>
        </p:nvSpPr>
        <p:spPr>
          <a:xfrm>
            <a:off x="1822848" y="2609528"/>
            <a:ext cx="20726400" cy="1296144"/>
          </a:xfrm>
        </p:spPr>
        <p:txBody>
          <a:bodyPr/>
          <a:lstStyle/>
          <a:p>
            <a:pPr marL="1071563" indent="-1071563"/>
            <a:r>
              <a:rPr lang="en-US" altLang="zh-TW" sz="7200" dirty="0">
                <a:solidFill>
                  <a:schemeClr val="bg1"/>
                </a:solidFill>
              </a:rPr>
              <a:t>Advantages</a:t>
            </a:r>
          </a:p>
        </p:txBody>
      </p:sp>
      <p:sp>
        <p:nvSpPr>
          <p:cNvPr id="9" name="文字方塊 8"/>
          <p:cNvSpPr txBox="1"/>
          <p:nvPr/>
        </p:nvSpPr>
        <p:spPr>
          <a:xfrm>
            <a:off x="2614936" y="4481736"/>
            <a:ext cx="20882320" cy="8586966"/>
          </a:xfrm>
          <a:prstGeom prst="rect">
            <a:avLst/>
          </a:prstGeom>
          <a:noFill/>
        </p:spPr>
        <p:txBody>
          <a:bodyPr wrap="square" rtlCol="0">
            <a:spAutoFit/>
          </a:bodyPr>
          <a:lstStyle/>
          <a:p>
            <a:pPr marL="914400" lvl="0" indent="-914400" algn="l">
              <a:lnSpc>
                <a:spcPct val="150000"/>
              </a:lnSpc>
              <a:buFontTx/>
              <a:buAutoNum type="arabicPeriod"/>
            </a:pPr>
            <a:r>
              <a:rPr lang="en-US" altLang="zh-TW" sz="4800" dirty="0">
                <a:solidFill>
                  <a:srgbClr val="FFFFFF"/>
                </a:solidFill>
              </a:rPr>
              <a:t>Integrations of software and hardware will provide a total solution to </a:t>
            </a:r>
            <a:r>
              <a:rPr lang="en-US" altLang="zh-TW" sz="4800" dirty="0" smtClean="0">
                <a:solidFill>
                  <a:srgbClr val="FFFFFF"/>
                </a:solidFill>
              </a:rPr>
              <a:t>STEAM teachers</a:t>
            </a:r>
            <a:r>
              <a:rPr lang="en-US" altLang="zh-TW" sz="4800" dirty="0">
                <a:solidFill>
                  <a:srgbClr val="FFFFFF"/>
                </a:solidFill>
              </a:rPr>
              <a:t>.</a:t>
            </a:r>
          </a:p>
          <a:p>
            <a:pPr marL="914400" lvl="0" indent="-914400" algn="l">
              <a:lnSpc>
                <a:spcPct val="150000"/>
              </a:lnSpc>
              <a:buFontTx/>
              <a:buAutoNum type="arabicPeriod"/>
            </a:pPr>
            <a:r>
              <a:rPr lang="en-US" altLang="zh-TW" sz="4800" dirty="0">
                <a:solidFill>
                  <a:srgbClr val="FFFFFF"/>
                </a:solidFill>
              </a:rPr>
              <a:t>Encryption mechanism on server and hardware benefits to members control.</a:t>
            </a:r>
          </a:p>
          <a:p>
            <a:pPr marL="914400" lvl="0" indent="-914400" algn="l">
              <a:lnSpc>
                <a:spcPct val="150000"/>
              </a:lnSpc>
              <a:buFontTx/>
              <a:buAutoNum type="arabicPeriod"/>
            </a:pPr>
            <a:r>
              <a:rPr lang="en-US" altLang="zh-TW" sz="4800" dirty="0">
                <a:solidFill>
                  <a:srgbClr val="FFFFFF"/>
                </a:solidFill>
              </a:rPr>
              <a:t>Generate from the place crowed of IT talents – Taiwan, with the full R&amp;D energy and curriculum </a:t>
            </a:r>
            <a:r>
              <a:rPr lang="en-US" altLang="zh-TW" sz="4800" dirty="0" smtClean="0">
                <a:solidFill>
                  <a:srgbClr val="FFFFFF"/>
                </a:solidFill>
              </a:rPr>
              <a:t>co-work </a:t>
            </a:r>
            <a:r>
              <a:rPr lang="en-US" altLang="zh-TW" sz="4800" dirty="0">
                <a:solidFill>
                  <a:srgbClr val="FFFFFF"/>
                </a:solidFill>
              </a:rPr>
              <a:t>with top academic institutes: NCTU, NTHU, NTUST. </a:t>
            </a:r>
          </a:p>
          <a:p>
            <a:pPr marL="914400" indent="-914400" algn="l">
              <a:buFontTx/>
              <a:buAutoNum type="arabicPeriod"/>
            </a:pPr>
            <a:endParaRPr lang="en-US" altLang="zh-TW" sz="4800" dirty="0">
              <a:solidFill>
                <a:srgbClr val="FFFFFF"/>
              </a:solidFill>
            </a:endParaRPr>
          </a:p>
        </p:txBody>
      </p:sp>
    </p:spTree>
    <p:extLst>
      <p:ext uri="{BB962C8B-B14F-4D97-AF65-F5344CB8AC3E}">
        <p14:creationId xmlns="" xmlns:p14="http://schemas.microsoft.com/office/powerpoint/2010/main" val="967498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bwMode="auto">
          <a:xfrm>
            <a:off x="0" y="9012718"/>
            <a:ext cx="24384000" cy="4132800"/>
          </a:xfrm>
          <a:prstGeom prst="rect">
            <a:avLst/>
          </a:prstGeom>
          <a:solidFill>
            <a:srgbClr val="FFCC00">
              <a:alpha val="67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altLang="zh-TW" sz="23900" b="0" i="0" u="none" strike="noStrike" cap="none" normalizeH="0" baseline="0" dirty="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72705" name="Rectangle 1" descr="Food Security"/>
          <p:cNvSpPr>
            <a:spLocks/>
          </p:cNvSpPr>
          <p:nvPr/>
        </p:nvSpPr>
        <p:spPr bwMode="auto">
          <a:xfrm>
            <a:off x="5423248" y="9666312"/>
            <a:ext cx="13971587" cy="2010294"/>
          </a:xfrm>
          <a:prstGeom prst="rect">
            <a:avLst/>
          </a:prstGeom>
          <a:noFill/>
          <a:ln w="12700" cap="flat" cmpd="sng">
            <a:noFill/>
            <a:prstDash val="solid"/>
            <a:miter lim="400000"/>
            <a:headEnd type="none" w="med" len="med"/>
            <a:tailEnd type="none" w="med" len="med"/>
          </a:ln>
          <a:effectLst/>
        </p:spPr>
        <p:txBody>
          <a:bodyPr lIns="50800" tIns="50800" rIns="50800" bIns="50800" anchor="ctr">
            <a:spAutoFit/>
          </a:bodyPr>
          <a:lstStyle/>
          <a:p>
            <a:pPr>
              <a:lnSpc>
                <a:spcPct val="140000"/>
              </a:lnSpc>
            </a:pPr>
            <a:r>
              <a:rPr lang="zh-TW" altLang="zh-TW" sz="10000" dirty="0">
                <a:solidFill>
                  <a:schemeClr val="bg2"/>
                </a:solidFill>
                <a:latin typeface="微軟正黑體" pitchFamily="34" charset="-120"/>
                <a:ea typeface="微軟正黑體" pitchFamily="34" charset="-120"/>
                <a:cs typeface="Brown-Bold" charset="0"/>
                <a:sym typeface="Brown-Bold" charset="0"/>
              </a:rPr>
              <a:t>THANK YOU!</a:t>
            </a:r>
          </a:p>
        </p:txBody>
      </p:sp>
      <p:pic>
        <p:nvPicPr>
          <p:cNvPr id="72706" name="Picture 2" descr="pasted-image.pdf"/>
          <p:cNvPicPr>
            <a:picLocks noChangeAspect="1"/>
          </p:cNvPicPr>
          <p:nvPr/>
        </p:nvPicPr>
        <p:blipFill>
          <a:blip r:embed="rId3" cstate="print">
            <a:duotone>
              <a:prstClr val="black"/>
              <a:schemeClr val="accent4">
                <a:tint val="45000"/>
                <a:satMod val="400000"/>
              </a:schemeClr>
            </a:duotone>
            <a:lum bright="-40000" contrast="-40000"/>
          </a:blip>
          <a:srcRect/>
          <a:stretch>
            <a:fillRect/>
          </a:stretch>
        </p:blipFill>
        <p:spPr bwMode="auto">
          <a:xfrm>
            <a:off x="5423248" y="6675096"/>
            <a:ext cx="3816424" cy="1407039"/>
          </a:xfrm>
          <a:prstGeom prst="rect">
            <a:avLst/>
          </a:prstGeom>
          <a:noFill/>
          <a:ln w="12700" cap="flat" cmpd="sng">
            <a:noFill/>
            <a:prstDash val="solid"/>
            <a:miter lim="400000"/>
            <a:headEnd type="none" w="med" len="med"/>
            <a:tailEnd type="none" w="med" len="med"/>
          </a:ln>
          <a:effectLst/>
        </p:spPr>
      </p:pic>
      <p:pic>
        <p:nvPicPr>
          <p:cNvPr id="196611" name="Picture 3" descr="C:\Users\user\Pictures\tarkuslogo.PNG"/>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4991200" y="2105472"/>
            <a:ext cx="4680520" cy="4131708"/>
          </a:xfrm>
          <a:prstGeom prst="rect">
            <a:avLst/>
          </a:prstGeom>
          <a:noFill/>
          <a:ln>
            <a:noFill/>
          </a:ln>
        </p:spPr>
      </p:pic>
      <p:pic>
        <p:nvPicPr>
          <p:cNvPr id="196613" name="Picture 5" descr="http://s04.calm9.com/qrcode/2020-06/VUG0MZ7KJC.png"/>
          <p:cNvPicPr>
            <a:picLocks noChangeAspect="1" noChangeArrowheads="1"/>
          </p:cNvPicPr>
          <p:nvPr/>
        </p:nvPicPr>
        <p:blipFill>
          <a:blip r:embed="rId5" cstate="print">
            <a:clrChange>
              <a:clrFrom>
                <a:srgbClr val="FFFFFF"/>
              </a:clrFrom>
              <a:clrTo>
                <a:srgbClr val="FFFFFF">
                  <a:alpha val="0"/>
                </a:srgbClr>
              </a:clrTo>
            </a:clrChange>
            <a:lum bright="30000" contrast="40000"/>
          </a:blip>
          <a:srcRect/>
          <a:stretch>
            <a:fillRect/>
          </a:stretch>
        </p:blipFill>
        <p:spPr bwMode="auto">
          <a:xfrm>
            <a:off x="15072320" y="2825552"/>
            <a:ext cx="4104456" cy="4104460"/>
          </a:xfrm>
          <a:prstGeom prst="rect">
            <a:avLst/>
          </a:prstGeom>
          <a:noFill/>
        </p:spPr>
      </p:pic>
      <p:sp>
        <p:nvSpPr>
          <p:cNvPr id="8" name="矩形 7"/>
          <p:cNvSpPr/>
          <p:nvPr/>
        </p:nvSpPr>
        <p:spPr>
          <a:xfrm>
            <a:off x="14404995" y="6858000"/>
            <a:ext cx="5871095" cy="707886"/>
          </a:xfrm>
          <a:prstGeom prst="rect">
            <a:avLst/>
          </a:prstGeom>
        </p:spPr>
        <p:txBody>
          <a:bodyPr wrap="none">
            <a:spAutoFit/>
          </a:bodyPr>
          <a:lstStyle/>
          <a:p>
            <a:r>
              <a:rPr lang="en-US" altLang="zh-TW" sz="4000" dirty="0">
                <a:latin typeface="微軟正黑體" pitchFamily="34" charset="-120"/>
                <a:ea typeface="微軟正黑體" pitchFamily="34" charset="-120"/>
              </a:rPr>
              <a:t>https://tarkustech.com/</a:t>
            </a:r>
            <a:endParaRPr lang="zh-TW" altLang="en-US" sz="4000" dirty="0">
              <a:latin typeface="微軟正黑體" pitchFamily="34" charset="-120"/>
              <a:ea typeface="微軟正黑體" pitchFamily="34" charset="-120"/>
            </a:endParaRPr>
          </a:p>
        </p:txBody>
      </p:sp>
      <p:sp>
        <p:nvSpPr>
          <p:cNvPr id="9" name="矩形 8"/>
          <p:cNvSpPr/>
          <p:nvPr/>
        </p:nvSpPr>
        <p:spPr bwMode="auto">
          <a:xfrm>
            <a:off x="333292" y="1000084"/>
            <a:ext cx="2714644" cy="2571768"/>
          </a:xfrm>
          <a:prstGeom prst="rect">
            <a:avLst/>
          </a:prstGeom>
          <a:solidFill>
            <a:schemeClr val="bg1"/>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 xmlns:a16="http://schemas.microsoft.com/office/drawing/2014/main" id="{5A4E9ECF-5BA1-DF43-82BD-C7D4B1EDAF45}"/>
              </a:ext>
            </a:extLst>
          </p:cNvPr>
          <p:cNvPicPr>
            <a:picLocks noChangeAspect="1" noChangeArrowheads="1"/>
          </p:cNvPicPr>
          <p:nvPr/>
        </p:nvPicPr>
        <p:blipFill>
          <a:blip r:embed="rId3" cstate="print"/>
          <a:srcRect/>
          <a:stretch>
            <a:fillRect/>
          </a:stretch>
        </p:blipFill>
        <p:spPr bwMode="auto">
          <a:xfrm>
            <a:off x="1750840" y="4002530"/>
            <a:ext cx="16760878" cy="9159240"/>
          </a:xfrm>
          <a:prstGeom prst="rect">
            <a:avLst/>
          </a:prstGeom>
          <a:noFill/>
          <a:ln w="9525">
            <a:noFill/>
            <a:miter lim="800000"/>
            <a:headEnd/>
            <a:tailEnd/>
          </a:ln>
          <a:effectLst/>
        </p:spPr>
      </p:pic>
      <p:pic>
        <p:nvPicPr>
          <p:cNvPr id="23" name="Picture 3">
            <a:extLst>
              <a:ext uri="{FF2B5EF4-FFF2-40B4-BE49-F238E27FC236}">
                <a16:creationId xmlns="" xmlns:a16="http://schemas.microsoft.com/office/drawing/2014/main" id="{8C542D3A-59C6-D64C-8291-A92D4AAD827A}"/>
              </a:ext>
            </a:extLst>
          </p:cNvPr>
          <p:cNvPicPr>
            <a:picLocks noChangeAspect="1" noChangeArrowheads="1"/>
          </p:cNvPicPr>
          <p:nvPr/>
        </p:nvPicPr>
        <p:blipFill>
          <a:blip r:embed="rId4" cstate="print">
            <a:extLst>
              <a:ext uri="{28A0092B-C50C-407E-A947-70E740481C1C}">
                <a14:useLocalDpi xmlns="" xmlns:a14="http://schemas.microsoft.com/office/drawing/2010/main"/>
              </a:ext>
            </a:extLst>
          </a:blip>
          <a:srcRect/>
          <a:stretch>
            <a:fillRect/>
          </a:stretch>
        </p:blipFill>
        <p:spPr bwMode="auto">
          <a:xfrm>
            <a:off x="10578441" y="3431031"/>
            <a:ext cx="4916516" cy="2616414"/>
          </a:xfrm>
          <a:prstGeom prst="rect">
            <a:avLst/>
          </a:prstGeom>
          <a:noFill/>
          <a:ln w="9525">
            <a:solidFill>
              <a:schemeClr val="bg1">
                <a:lumMod val="75000"/>
              </a:schemeClr>
            </a:solidFill>
            <a:miter lim="800000"/>
            <a:headEnd/>
            <a:tailEnd/>
          </a:ln>
          <a:effectLst/>
        </p:spPr>
      </p:pic>
      <p:pic>
        <p:nvPicPr>
          <p:cNvPr id="24" name="Picture 4">
            <a:extLst>
              <a:ext uri="{FF2B5EF4-FFF2-40B4-BE49-F238E27FC236}">
                <a16:creationId xmlns="" xmlns:a16="http://schemas.microsoft.com/office/drawing/2014/main" id="{FFB1767B-4DAC-5C4D-B80A-2D21F2CE656A}"/>
              </a:ext>
            </a:extLst>
          </p:cNvPr>
          <p:cNvPicPr>
            <a:picLocks noChangeAspect="1" noChangeArrowheads="1"/>
          </p:cNvPicPr>
          <p:nvPr/>
        </p:nvPicPr>
        <p:blipFill>
          <a:blip r:embed="rId5" cstate="print">
            <a:extLst>
              <a:ext uri="{28A0092B-C50C-407E-A947-70E740481C1C}">
                <a14:useLocalDpi xmlns="" xmlns:a14="http://schemas.microsoft.com/office/drawing/2010/main"/>
              </a:ext>
            </a:extLst>
          </a:blip>
          <a:srcRect/>
          <a:stretch>
            <a:fillRect/>
          </a:stretch>
        </p:blipFill>
        <p:spPr bwMode="auto">
          <a:xfrm>
            <a:off x="13291161" y="6472031"/>
            <a:ext cx="4929320" cy="890050"/>
          </a:xfrm>
          <a:prstGeom prst="rect">
            <a:avLst/>
          </a:prstGeom>
          <a:noFill/>
          <a:ln w="9525">
            <a:solidFill>
              <a:schemeClr val="bg1">
                <a:lumMod val="75000"/>
              </a:schemeClr>
            </a:solidFill>
            <a:miter lim="800000"/>
            <a:headEnd/>
            <a:tailEnd/>
          </a:ln>
          <a:effectLst/>
        </p:spPr>
      </p:pic>
      <p:pic>
        <p:nvPicPr>
          <p:cNvPr id="25" name="Picture 6">
            <a:extLst>
              <a:ext uri="{FF2B5EF4-FFF2-40B4-BE49-F238E27FC236}">
                <a16:creationId xmlns="" xmlns:a16="http://schemas.microsoft.com/office/drawing/2014/main" id="{316F28E7-9220-914D-BC1B-0F60E1740D60}"/>
              </a:ext>
            </a:extLst>
          </p:cNvPr>
          <p:cNvPicPr>
            <a:picLocks noChangeAspect="1" noChangeArrowheads="1"/>
          </p:cNvPicPr>
          <p:nvPr/>
        </p:nvPicPr>
        <p:blipFill>
          <a:blip r:embed="rId6" cstate="print"/>
          <a:srcRect/>
          <a:stretch>
            <a:fillRect/>
          </a:stretch>
        </p:blipFill>
        <p:spPr bwMode="auto">
          <a:xfrm>
            <a:off x="4442482" y="11789140"/>
            <a:ext cx="4967730" cy="1241932"/>
          </a:xfrm>
          <a:prstGeom prst="rect">
            <a:avLst/>
          </a:prstGeom>
          <a:noFill/>
          <a:ln w="9525">
            <a:solidFill>
              <a:schemeClr val="bg1">
                <a:lumMod val="75000"/>
              </a:schemeClr>
            </a:solidFill>
            <a:miter lim="800000"/>
            <a:headEnd/>
            <a:tailEnd/>
          </a:ln>
          <a:effectLst/>
        </p:spPr>
      </p:pic>
      <p:pic>
        <p:nvPicPr>
          <p:cNvPr id="26" name="Picture 8">
            <a:extLst>
              <a:ext uri="{FF2B5EF4-FFF2-40B4-BE49-F238E27FC236}">
                <a16:creationId xmlns="" xmlns:a16="http://schemas.microsoft.com/office/drawing/2014/main" id="{F8E6D5E0-F2D3-0942-82EF-F12AA25AFF46}"/>
              </a:ext>
            </a:extLst>
          </p:cNvPr>
          <p:cNvPicPr>
            <a:picLocks noChangeAspect="1" noChangeArrowheads="1"/>
          </p:cNvPicPr>
          <p:nvPr/>
        </p:nvPicPr>
        <p:blipFill>
          <a:blip r:embed="rId7" cstate="print">
            <a:extLst>
              <a:ext uri="{28A0092B-C50C-407E-A947-70E740481C1C}">
                <a14:useLocalDpi xmlns="" xmlns:a14="http://schemas.microsoft.com/office/drawing/2010/main"/>
              </a:ext>
            </a:extLst>
          </a:blip>
          <a:srcRect/>
          <a:stretch>
            <a:fillRect/>
          </a:stretch>
        </p:blipFill>
        <p:spPr bwMode="auto">
          <a:xfrm>
            <a:off x="18967011" y="8034866"/>
            <a:ext cx="4929320" cy="5383336"/>
          </a:xfrm>
          <a:prstGeom prst="rect">
            <a:avLst/>
          </a:prstGeom>
          <a:noFill/>
          <a:ln w="9525">
            <a:solidFill>
              <a:schemeClr val="bg1">
                <a:lumMod val="75000"/>
              </a:schemeClr>
            </a:solidFill>
            <a:miter lim="800000"/>
            <a:headEnd/>
            <a:tailEnd/>
          </a:ln>
          <a:effectLst/>
        </p:spPr>
      </p:pic>
      <p:cxnSp>
        <p:nvCxnSpPr>
          <p:cNvPr id="27" name="肘形接點 26">
            <a:extLst>
              <a:ext uri="{FF2B5EF4-FFF2-40B4-BE49-F238E27FC236}">
                <a16:creationId xmlns="" xmlns:a16="http://schemas.microsoft.com/office/drawing/2014/main" id="{CB9B291F-07C4-5349-B40E-4403BAFC460C}"/>
              </a:ext>
            </a:extLst>
          </p:cNvPr>
          <p:cNvCxnSpPr>
            <a:stCxn id="23" idx="1"/>
          </p:cNvCxnSpPr>
          <p:nvPr/>
        </p:nvCxnSpPr>
        <p:spPr>
          <a:xfrm rot="10800000" flipV="1">
            <a:off x="8831093" y="4739239"/>
            <a:ext cx="1747348" cy="2696582"/>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8" name="直線單箭頭接點 24">
            <a:extLst>
              <a:ext uri="{FF2B5EF4-FFF2-40B4-BE49-F238E27FC236}">
                <a16:creationId xmlns="" xmlns:a16="http://schemas.microsoft.com/office/drawing/2014/main" id="{D7E720AB-57D5-E641-948D-E5EC3FCA28BA}"/>
              </a:ext>
            </a:extLst>
          </p:cNvPr>
          <p:cNvCxnSpPr/>
          <p:nvPr/>
        </p:nvCxnSpPr>
        <p:spPr>
          <a:xfrm rot="10800000">
            <a:off x="12823971" y="7131018"/>
            <a:ext cx="467192"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9" name="肘形接點 28">
            <a:extLst>
              <a:ext uri="{FF2B5EF4-FFF2-40B4-BE49-F238E27FC236}">
                <a16:creationId xmlns="" xmlns:a16="http://schemas.microsoft.com/office/drawing/2014/main" id="{C83A4023-8DB1-BB4E-B4CE-CF4B0B3DC751}"/>
              </a:ext>
            </a:extLst>
          </p:cNvPr>
          <p:cNvCxnSpPr>
            <a:endCxn id="30" idx="0"/>
          </p:cNvCxnSpPr>
          <p:nvPr/>
        </p:nvCxnSpPr>
        <p:spPr>
          <a:xfrm rot="5400000">
            <a:off x="17632374" y="5264130"/>
            <a:ext cx="1698766" cy="5973596"/>
          </a:xfrm>
          <a:prstGeom prst="bentConnector3">
            <a:avLst>
              <a:gd name="adj1" fmla="val 15909"/>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0" name="矩形 29">
            <a:extLst>
              <a:ext uri="{FF2B5EF4-FFF2-40B4-BE49-F238E27FC236}">
                <a16:creationId xmlns="" xmlns:a16="http://schemas.microsoft.com/office/drawing/2014/main" id="{4860E632-5B98-D545-83DD-3D2DEA277C50}"/>
              </a:ext>
            </a:extLst>
          </p:cNvPr>
          <p:cNvSpPr/>
          <p:nvPr/>
        </p:nvSpPr>
        <p:spPr>
          <a:xfrm>
            <a:off x="14900597" y="9100310"/>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cxnSp>
        <p:nvCxnSpPr>
          <p:cNvPr id="31" name="肘形接點 30">
            <a:extLst>
              <a:ext uri="{FF2B5EF4-FFF2-40B4-BE49-F238E27FC236}">
                <a16:creationId xmlns="" xmlns:a16="http://schemas.microsoft.com/office/drawing/2014/main" id="{F3949F6D-CECB-6548-8937-5084FD16BF78}"/>
              </a:ext>
            </a:extLst>
          </p:cNvPr>
          <p:cNvCxnSpPr>
            <a:stCxn id="26" idx="1"/>
          </p:cNvCxnSpPr>
          <p:nvPr/>
        </p:nvCxnSpPr>
        <p:spPr>
          <a:xfrm rot="10800000" flipV="1">
            <a:off x="16877810" y="10726534"/>
            <a:ext cx="2089202" cy="65977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2" name="肘形接點 31">
            <a:extLst>
              <a:ext uri="{FF2B5EF4-FFF2-40B4-BE49-F238E27FC236}">
                <a16:creationId xmlns="" xmlns:a16="http://schemas.microsoft.com/office/drawing/2014/main" id="{B02F1D05-A7CD-D14B-B513-5DD99862BEA1}"/>
              </a:ext>
            </a:extLst>
          </p:cNvPr>
          <p:cNvCxnSpPr>
            <a:stCxn id="25" idx="0"/>
            <a:endCxn id="33" idx="2"/>
          </p:cNvCxnSpPr>
          <p:nvPr/>
        </p:nvCxnSpPr>
        <p:spPr>
          <a:xfrm rot="5400000" flipH="1" flipV="1">
            <a:off x="7563004" y="10597255"/>
            <a:ext cx="555230" cy="182854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3" name="矩形 32">
            <a:extLst>
              <a:ext uri="{FF2B5EF4-FFF2-40B4-BE49-F238E27FC236}">
                <a16:creationId xmlns="" xmlns:a16="http://schemas.microsoft.com/office/drawing/2014/main" id="{FDE4174C-62DF-474E-AA55-D89C4D3BC882}"/>
              </a:ext>
            </a:extLst>
          </p:cNvPr>
          <p:cNvSpPr/>
          <p:nvPr/>
        </p:nvSpPr>
        <p:spPr>
          <a:xfrm>
            <a:off x="8160531" y="10929112"/>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sp>
        <p:nvSpPr>
          <p:cNvPr id="34" name="矩形 33">
            <a:extLst>
              <a:ext uri="{FF2B5EF4-FFF2-40B4-BE49-F238E27FC236}">
                <a16:creationId xmlns="" xmlns:a16="http://schemas.microsoft.com/office/drawing/2014/main" id="{32387E75-48F2-144A-9FB2-A64AABE8D2C9}"/>
              </a:ext>
            </a:extLst>
          </p:cNvPr>
          <p:cNvSpPr/>
          <p:nvPr/>
        </p:nvSpPr>
        <p:spPr>
          <a:xfrm>
            <a:off x="10435955" y="3291070"/>
            <a:ext cx="5243804" cy="289249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35" name="矩形 34">
            <a:extLst>
              <a:ext uri="{FF2B5EF4-FFF2-40B4-BE49-F238E27FC236}">
                <a16:creationId xmlns="" xmlns:a16="http://schemas.microsoft.com/office/drawing/2014/main" id="{B163CFD5-1096-F34C-8C23-8F91ED081E1D}"/>
              </a:ext>
            </a:extLst>
          </p:cNvPr>
          <p:cNvSpPr/>
          <p:nvPr/>
        </p:nvSpPr>
        <p:spPr>
          <a:xfrm>
            <a:off x="4277751" y="11613979"/>
            <a:ext cx="5243804" cy="1604866"/>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36" name="矩形 35">
            <a:extLst>
              <a:ext uri="{FF2B5EF4-FFF2-40B4-BE49-F238E27FC236}">
                <a16:creationId xmlns="" xmlns:a16="http://schemas.microsoft.com/office/drawing/2014/main" id="{7212C264-B2E5-EC43-BBA9-9C4EA635B603}"/>
              </a:ext>
            </a:extLst>
          </p:cNvPr>
          <p:cNvSpPr/>
          <p:nvPr/>
        </p:nvSpPr>
        <p:spPr>
          <a:xfrm>
            <a:off x="18852167" y="7900392"/>
            <a:ext cx="5243804" cy="565435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37" name="矩形 36">
            <a:extLst>
              <a:ext uri="{FF2B5EF4-FFF2-40B4-BE49-F238E27FC236}">
                <a16:creationId xmlns="" xmlns:a16="http://schemas.microsoft.com/office/drawing/2014/main" id="{CD57ADC5-FCEF-B04E-A29E-40D9F7B05409}"/>
              </a:ext>
            </a:extLst>
          </p:cNvPr>
          <p:cNvSpPr/>
          <p:nvPr/>
        </p:nvSpPr>
        <p:spPr>
          <a:xfrm>
            <a:off x="13141831" y="6332850"/>
            <a:ext cx="5243804" cy="1212980"/>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0" name="標題 1">
            <a:extLst>
              <a:ext uri="{FF2B5EF4-FFF2-40B4-BE49-F238E27FC236}">
                <a16:creationId xmlns="" xmlns:a16="http://schemas.microsoft.com/office/drawing/2014/main" id="{BA5DC8CF-3788-0C4D-B33C-25B4D645A0F6}"/>
              </a:ext>
            </a:extLst>
          </p:cNvPr>
          <p:cNvSpPr>
            <a:spLocks noGrp="1"/>
          </p:cNvSpPr>
          <p:nvPr>
            <p:ph type="title"/>
          </p:nvPr>
        </p:nvSpPr>
        <p:spPr/>
        <p:txBody>
          <a:bodyPr/>
          <a:lstStyle/>
          <a:p>
            <a:r>
              <a:rPr lang="en-US" altLang="zh-TW" dirty="0"/>
              <a:t>Realize the </a:t>
            </a:r>
            <a:r>
              <a:rPr lang="en-US" altLang="zh-TW" dirty="0" smtClean="0"/>
              <a:t>Flow-base concept</a:t>
            </a:r>
            <a:endParaRPr lang="zh-TW" altLang="en-US" dirty="0"/>
          </a:p>
        </p:txBody>
      </p:sp>
      <p:sp>
        <p:nvSpPr>
          <p:cNvPr id="21" name="矩形 20">
            <a:extLst>
              <a:ext uri="{FF2B5EF4-FFF2-40B4-BE49-F238E27FC236}">
                <a16:creationId xmlns="" xmlns:a16="http://schemas.microsoft.com/office/drawing/2014/main" id="{717B0E0E-7B6F-E147-90D4-33CA566D6346}"/>
              </a:ext>
            </a:extLst>
          </p:cNvPr>
          <p:cNvSpPr/>
          <p:nvPr/>
        </p:nvSpPr>
        <p:spPr>
          <a:xfrm>
            <a:off x="1619176" y="2571720"/>
            <a:ext cx="6571030" cy="1238801"/>
          </a:xfrm>
          <a:prstGeom prst="rect">
            <a:avLst/>
          </a:prstGeom>
        </p:spPr>
        <p:txBody>
          <a:bodyPr wrap="none">
            <a:spAutoFit/>
          </a:bodyPr>
          <a:lstStyle/>
          <a:p>
            <a:pPr indent="-742950" algn="l">
              <a:spcAft>
                <a:spcPts val="300"/>
              </a:spcAft>
            </a:pPr>
            <a:r>
              <a:rPr lang="en-US" altLang="zh-TW" sz="3600" dirty="0">
                <a:ea typeface="微軟正黑體" pitchFamily="34" charset="-120"/>
              </a:rPr>
              <a:t>Use Flow Chart to Start Coding</a:t>
            </a:r>
          </a:p>
          <a:p>
            <a:pPr indent="-742950" algn="l">
              <a:spcAft>
                <a:spcPts val="300"/>
              </a:spcAft>
            </a:pPr>
            <a:r>
              <a:rPr lang="en-US" altLang="zh-TW" sz="3600" dirty="0"/>
              <a:t>Separate code by FBP</a:t>
            </a:r>
            <a:endParaRPr lang="en-US" altLang="zh-TW" sz="3600" dirty="0">
              <a:ea typeface="微軟正黑體" pitchFamily="34" charset="-120"/>
            </a:endParaRPr>
          </a:p>
        </p:txBody>
      </p:sp>
      <p:sp>
        <p:nvSpPr>
          <p:cNvPr id="38" name="矩形 37"/>
          <p:cNvSpPr/>
          <p:nvPr/>
        </p:nvSpPr>
        <p:spPr>
          <a:xfrm>
            <a:off x="16368464" y="3581451"/>
            <a:ext cx="7056784" cy="2062103"/>
          </a:xfrm>
          <a:prstGeom prst="rect">
            <a:avLst/>
          </a:prstGeom>
          <a:solidFill>
            <a:schemeClr val="accent3">
              <a:lumMod val="95000"/>
            </a:schemeClr>
          </a:solidFill>
          <a:effectLst>
            <a:outerShdw blurRad="50800" dist="266700" dir="2700000" algn="tl" rotWithShape="0">
              <a:prstClr val="black">
                <a:alpha val="40000"/>
              </a:prstClr>
            </a:outerShdw>
          </a:effectLst>
        </p:spPr>
        <p:txBody>
          <a:bodyPr wrap="square">
            <a:spAutoFit/>
          </a:bodyPr>
          <a:lstStyle/>
          <a:p>
            <a:pPr lvl="0" indent="-342900" algn="l" defTabSz="457200">
              <a:spcBef>
                <a:spcPct val="20000"/>
              </a:spcBef>
            </a:pPr>
            <a:r>
              <a:rPr kumimoji="1" lang="en-US" altLang="zh-TW" sz="3200" dirty="0"/>
              <a:t>The purpose of this software, Tarkus VP, is to make students easier to learn programming logic and the basic concept of AI algorithms.</a:t>
            </a:r>
          </a:p>
        </p:txBody>
      </p:sp>
    </p:spTree>
    <p:extLst>
      <p:ext uri="{BB962C8B-B14F-4D97-AF65-F5344CB8AC3E}">
        <p14:creationId xmlns="" xmlns:p14="http://schemas.microsoft.com/office/powerpoint/2010/main" val="3931958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2"/>
          <p:cNvSpPr txBox="1"/>
          <p:nvPr/>
        </p:nvSpPr>
        <p:spPr>
          <a:xfrm>
            <a:off x="1904928" y="1071522"/>
            <a:ext cx="17747628" cy="1107996"/>
          </a:xfrm>
          <a:prstGeom prst="rect">
            <a:avLst/>
          </a:prstGeom>
          <a:noFill/>
        </p:spPr>
        <p:txBody>
          <a:bodyPr wrap="square" lIns="0" tIns="0" rIns="0" bIns="0" rtlCol="0">
            <a:spAutoFit/>
          </a:bodyPr>
          <a:lstStyle/>
          <a:p>
            <a:pPr algn="l"/>
            <a:r>
              <a:rPr lang="en-US" altLang="zh-TW" sz="7200" b="1" dirty="0" smtClean="0">
                <a:solidFill>
                  <a:srgbClr val="4C4C4C"/>
                </a:solidFill>
                <a:latin typeface="Lato"/>
                <a:ea typeface="Microsoft JhengHei"/>
              </a:rPr>
              <a:t>Partners &amp; Consultants</a:t>
            </a:r>
            <a:endParaRPr lang="en-US" altLang="zh-CN" sz="7200" b="1" dirty="0">
              <a:solidFill>
                <a:srgbClr val="4C4C4C"/>
              </a:solidFill>
              <a:latin typeface="Lato"/>
              <a:ea typeface="Microsoft JhengHei"/>
            </a:endParaRPr>
          </a:p>
        </p:txBody>
      </p:sp>
      <p:grpSp>
        <p:nvGrpSpPr>
          <p:cNvPr id="2" name="群組 23"/>
          <p:cNvGrpSpPr/>
          <p:nvPr/>
        </p:nvGrpSpPr>
        <p:grpSpPr>
          <a:xfrm>
            <a:off x="404730" y="4357670"/>
            <a:ext cx="15787798" cy="6929486"/>
            <a:chOff x="1149351" y="3843466"/>
            <a:chExt cx="21629026" cy="9058239"/>
          </a:xfrm>
        </p:grpSpPr>
        <p:pic>
          <p:nvPicPr>
            <p:cNvPr id="27" name="Picture 14" descr="E:\下載資料\新北市政府教育局.png"/>
            <p:cNvPicPr>
              <a:picLocks noChangeAspect="1" noChangeArrowheads="1"/>
            </p:cNvPicPr>
            <p:nvPr/>
          </p:nvPicPr>
          <p:blipFill>
            <a:blip r:embed="rId2" cstate="print"/>
            <a:srcRect/>
            <a:stretch>
              <a:fillRect/>
            </a:stretch>
          </p:blipFill>
          <p:spPr bwMode="auto">
            <a:xfrm>
              <a:off x="2021307" y="4095565"/>
              <a:ext cx="9760117" cy="2022124"/>
            </a:xfrm>
            <a:prstGeom prst="rect">
              <a:avLst/>
            </a:prstGeom>
            <a:noFill/>
          </p:spPr>
        </p:pic>
        <p:pic>
          <p:nvPicPr>
            <p:cNvPr id="28" name="Picture 2" descr="未提供相片說明。"/>
            <p:cNvPicPr>
              <a:picLocks noChangeAspect="1" noChangeArrowheads="1"/>
            </p:cNvPicPr>
            <p:nvPr/>
          </p:nvPicPr>
          <p:blipFill>
            <a:blip r:embed="rId3" cstate="print"/>
            <a:srcRect t="16814" b="22621"/>
            <a:stretch>
              <a:fillRect/>
            </a:stretch>
          </p:blipFill>
          <p:spPr bwMode="auto">
            <a:xfrm>
              <a:off x="1597298" y="9429850"/>
              <a:ext cx="5090412" cy="3082987"/>
            </a:xfrm>
            <a:prstGeom prst="rect">
              <a:avLst/>
            </a:prstGeom>
            <a:noFill/>
          </p:spPr>
        </p:pic>
        <p:pic>
          <p:nvPicPr>
            <p:cNvPr id="29" name="Picture 2" descr="E:\下載資料\清大教育服務團.jpg"/>
            <p:cNvPicPr>
              <a:picLocks noChangeAspect="1" noChangeArrowheads="1"/>
            </p:cNvPicPr>
            <p:nvPr/>
          </p:nvPicPr>
          <p:blipFill>
            <a:blip r:embed="rId4" cstate="print"/>
            <a:srcRect/>
            <a:stretch>
              <a:fillRect/>
            </a:stretch>
          </p:blipFill>
          <p:spPr bwMode="auto">
            <a:xfrm>
              <a:off x="11628332" y="8852339"/>
              <a:ext cx="3564064" cy="4043441"/>
            </a:xfrm>
            <a:prstGeom prst="rect">
              <a:avLst/>
            </a:prstGeom>
            <a:noFill/>
          </p:spPr>
        </p:pic>
        <p:pic>
          <p:nvPicPr>
            <p:cNvPr id="30" name="Picture 3" descr="E:\下載資料\AWSJIC.jpg"/>
            <p:cNvPicPr>
              <a:picLocks noChangeAspect="1" noChangeArrowheads="1"/>
            </p:cNvPicPr>
            <p:nvPr/>
          </p:nvPicPr>
          <p:blipFill>
            <a:blip r:embed="rId5" cstate="print"/>
            <a:srcRect/>
            <a:stretch>
              <a:fillRect/>
            </a:stretch>
          </p:blipFill>
          <p:spPr bwMode="auto">
            <a:xfrm>
              <a:off x="1149351" y="6337738"/>
              <a:ext cx="5874538" cy="3139429"/>
            </a:xfrm>
            <a:prstGeom prst="rect">
              <a:avLst/>
            </a:prstGeom>
            <a:noFill/>
          </p:spPr>
        </p:pic>
        <p:pic>
          <p:nvPicPr>
            <p:cNvPr id="31" name="Picture 4" descr="E:\下載資料\NCTU_CAIC.png"/>
            <p:cNvPicPr>
              <a:picLocks noChangeAspect="1" noChangeArrowheads="1"/>
            </p:cNvPicPr>
            <p:nvPr/>
          </p:nvPicPr>
          <p:blipFill>
            <a:blip r:embed="rId6" cstate="print"/>
            <a:srcRect/>
            <a:stretch>
              <a:fillRect/>
            </a:stretch>
          </p:blipFill>
          <p:spPr bwMode="auto">
            <a:xfrm>
              <a:off x="7161878" y="6452108"/>
              <a:ext cx="7901657" cy="1942836"/>
            </a:xfrm>
            <a:prstGeom prst="rect">
              <a:avLst/>
            </a:prstGeom>
            <a:noFill/>
          </p:spPr>
        </p:pic>
        <p:pic>
          <p:nvPicPr>
            <p:cNvPr id="32" name="Picture 5" descr="E:\下載資料\tca-logo.jpg"/>
            <p:cNvPicPr>
              <a:picLocks noChangeAspect="1" noChangeArrowheads="1"/>
            </p:cNvPicPr>
            <p:nvPr/>
          </p:nvPicPr>
          <p:blipFill>
            <a:blip r:embed="rId7" cstate="print"/>
            <a:srcRect/>
            <a:stretch>
              <a:fillRect/>
            </a:stretch>
          </p:blipFill>
          <p:spPr bwMode="auto">
            <a:xfrm>
              <a:off x="12166432" y="3843466"/>
              <a:ext cx="10611945" cy="2827672"/>
            </a:xfrm>
            <a:prstGeom prst="rect">
              <a:avLst/>
            </a:prstGeom>
            <a:noFill/>
          </p:spPr>
        </p:pic>
        <p:pic>
          <p:nvPicPr>
            <p:cNvPr id="33" name="Picture 6" descr="E:\下載資料\台灣科技大學迷你教育研究團隊.png"/>
            <p:cNvPicPr>
              <a:picLocks noChangeAspect="1" noChangeArrowheads="1"/>
            </p:cNvPicPr>
            <p:nvPr/>
          </p:nvPicPr>
          <p:blipFill>
            <a:blip r:embed="rId8" cstate="print"/>
            <a:srcRect/>
            <a:stretch>
              <a:fillRect/>
            </a:stretch>
          </p:blipFill>
          <p:spPr bwMode="auto">
            <a:xfrm>
              <a:off x="7241079" y="8852339"/>
              <a:ext cx="3522161" cy="4043441"/>
            </a:xfrm>
            <a:prstGeom prst="rect">
              <a:avLst/>
            </a:prstGeom>
            <a:noFill/>
          </p:spPr>
        </p:pic>
        <p:pic>
          <p:nvPicPr>
            <p:cNvPr id="34" name="Picture 7" descr="E:\下載資料\致理科技大學推廣教育中心.jpg"/>
            <p:cNvPicPr>
              <a:picLocks noChangeAspect="1" noChangeArrowheads="1"/>
            </p:cNvPicPr>
            <p:nvPr/>
          </p:nvPicPr>
          <p:blipFill>
            <a:blip r:embed="rId9" cstate="print"/>
            <a:srcRect/>
            <a:stretch>
              <a:fillRect/>
            </a:stretch>
          </p:blipFill>
          <p:spPr bwMode="auto">
            <a:xfrm>
              <a:off x="15438884" y="6631533"/>
              <a:ext cx="7339493" cy="1477751"/>
            </a:xfrm>
            <a:prstGeom prst="rect">
              <a:avLst/>
            </a:prstGeom>
            <a:noFill/>
          </p:spPr>
        </p:pic>
        <p:pic>
          <p:nvPicPr>
            <p:cNvPr id="35" name="Picture 2" descr="E:\下載資料\MakerPRO-LOGO.png"/>
            <p:cNvPicPr>
              <a:picLocks noChangeAspect="1" noChangeArrowheads="1"/>
            </p:cNvPicPr>
            <p:nvPr/>
          </p:nvPicPr>
          <p:blipFill>
            <a:blip r:embed="rId10" cstate="print"/>
            <a:srcRect/>
            <a:stretch>
              <a:fillRect/>
            </a:stretch>
          </p:blipFill>
          <p:spPr bwMode="auto">
            <a:xfrm>
              <a:off x="15835338" y="8643950"/>
              <a:ext cx="6006150" cy="1357322"/>
            </a:xfrm>
            <a:prstGeom prst="rect">
              <a:avLst/>
            </a:prstGeom>
            <a:noFill/>
          </p:spPr>
        </p:pic>
        <p:pic>
          <p:nvPicPr>
            <p:cNvPr id="36" name="Picture 3" descr="C:\Users\user\Downloads\Edu Aequitas Logo_02.png"/>
            <p:cNvPicPr>
              <a:picLocks noChangeAspect="1" noChangeArrowheads="1"/>
            </p:cNvPicPr>
            <p:nvPr/>
          </p:nvPicPr>
          <p:blipFill>
            <a:blip r:embed="rId11" cstate="print"/>
            <a:srcRect/>
            <a:stretch>
              <a:fillRect/>
            </a:stretch>
          </p:blipFill>
          <p:spPr bwMode="auto">
            <a:xfrm>
              <a:off x="16031063" y="10106153"/>
              <a:ext cx="5590753" cy="2795552"/>
            </a:xfrm>
            <a:prstGeom prst="rect">
              <a:avLst/>
            </a:prstGeom>
            <a:noFill/>
          </p:spPr>
        </p:pic>
      </p:grpSp>
      <p:sp>
        <p:nvSpPr>
          <p:cNvPr id="24" name="文字方塊 23">
            <a:extLst>
              <a:ext uri="{FF2B5EF4-FFF2-40B4-BE49-F238E27FC236}">
                <a16:creationId xmlns="" xmlns:a16="http://schemas.microsoft.com/office/drawing/2014/main"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7</a:t>
            </a:r>
            <a:endParaRPr kumimoji="1" lang="zh-TW" altLang="en-US" sz="4400" dirty="0">
              <a:solidFill>
                <a:schemeClr val="tx2">
                  <a:lumMod val="75000"/>
                </a:schemeClr>
              </a:solidFill>
            </a:endParaRPr>
          </a:p>
        </p:txBody>
      </p:sp>
      <p:sp>
        <p:nvSpPr>
          <p:cNvPr id="25" name="矩形 24">
            <a:extLst>
              <a:ext uri="{FF2B5EF4-FFF2-40B4-BE49-F238E27FC236}">
                <a16:creationId xmlns="" xmlns:a16="http://schemas.microsoft.com/office/drawing/2014/main" id="{3CDE2C75-2261-C146-81B7-791781E5ABDD}"/>
              </a:ext>
            </a:extLst>
          </p:cNvPr>
          <p:cNvSpPr/>
          <p:nvPr/>
        </p:nvSpPr>
        <p:spPr>
          <a:xfrm>
            <a:off x="19550114" y="4337978"/>
            <a:ext cx="5099268" cy="1692771"/>
          </a:xfrm>
          <a:prstGeom prst="rect">
            <a:avLst/>
          </a:prstGeom>
        </p:spPr>
        <p:txBody>
          <a:bodyPr wrap="square" lIns="91440" tIns="45720" rIns="91440" bIns="45720">
            <a:spAutoFit/>
          </a:bodyPr>
          <a:lstStyle/>
          <a:p>
            <a:pPr algn="l" defTabSz="914400" fontAlgn="auto" hangingPunct="1">
              <a:spcBef>
                <a:spcPts val="0"/>
              </a:spcBef>
              <a:spcAft>
                <a:spcPts val="0"/>
              </a:spcAft>
            </a:pPr>
            <a:r>
              <a:rPr lang="en-US" altLang="zh-TW" sz="4000" b="1" dirty="0"/>
              <a:t>Dr. Fu-Yuan Chiu</a:t>
            </a:r>
          </a:p>
          <a:p>
            <a:pPr algn="l" defTabSz="914400" fontAlgn="auto" hangingPunct="1">
              <a:spcBef>
                <a:spcPts val="0"/>
              </a:spcBef>
              <a:spcAft>
                <a:spcPts val="0"/>
              </a:spcAft>
            </a:pPr>
            <a:r>
              <a:rPr lang="en-US" altLang="zh-TW" sz="2400" i="1" dirty="0"/>
              <a:t>National Tsing Hua</a:t>
            </a:r>
            <a:r>
              <a:rPr lang="zh-TW" altLang="en-US" sz="2400" i="1" dirty="0"/>
              <a:t> </a:t>
            </a:r>
            <a:r>
              <a:rPr lang="en-US" altLang="zh-TW" sz="2400" i="1" dirty="0"/>
              <a:t>University</a:t>
            </a:r>
          </a:p>
          <a:p>
            <a:pPr algn="l"/>
            <a:r>
              <a:rPr lang="en-US" altLang="zh-TW" sz="2000" dirty="0"/>
              <a:t>Department of Education and Learning Technology </a:t>
            </a:r>
          </a:p>
        </p:txBody>
      </p:sp>
      <p:sp>
        <p:nvSpPr>
          <p:cNvPr id="26" name="矩形 25">
            <a:extLst>
              <a:ext uri="{FF2B5EF4-FFF2-40B4-BE49-F238E27FC236}">
                <a16:creationId xmlns="" xmlns:a16="http://schemas.microsoft.com/office/drawing/2014/main" id="{4D8D66DE-9F38-CF4C-A4EF-252B4D2A04A1}"/>
              </a:ext>
            </a:extLst>
          </p:cNvPr>
          <p:cNvSpPr/>
          <p:nvPr/>
        </p:nvSpPr>
        <p:spPr>
          <a:xfrm>
            <a:off x="19550114" y="9036546"/>
            <a:ext cx="5099269" cy="2369880"/>
          </a:xfrm>
          <a:prstGeom prst="rect">
            <a:avLst/>
          </a:prstGeom>
        </p:spPr>
        <p:txBody>
          <a:bodyPr wrap="square" lIns="91440" tIns="45720" rIns="91440" bIns="4572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altLang="zh-TW" sz="4000" b="1" dirty="0"/>
              <a:t>Prof. </a:t>
            </a:r>
            <a:r>
              <a:rPr lang="en-US" altLang="zh-TW" sz="4000" b="1" dirty="0" err="1"/>
              <a:t>Huei-Tse</a:t>
            </a:r>
            <a:r>
              <a:rPr lang="en-US" altLang="zh-TW" sz="4000" b="1" dirty="0"/>
              <a:t> Hou </a:t>
            </a:r>
          </a:p>
          <a:p>
            <a:pPr algn="l" defTabSz="914400" fontAlgn="auto" hangingPunct="1">
              <a:spcBef>
                <a:spcPts val="0"/>
              </a:spcBef>
              <a:spcAft>
                <a:spcPts val="0"/>
              </a:spcAft>
              <a:defRPr/>
            </a:pPr>
            <a:r>
              <a:rPr lang="en-US" altLang="zh-TW" sz="2400" i="1" dirty="0"/>
              <a:t>National Taiwan University of </a:t>
            </a:r>
            <a:br>
              <a:rPr lang="en-US" altLang="zh-TW" sz="2400" i="1" dirty="0"/>
            </a:br>
            <a:r>
              <a:rPr lang="en-US" altLang="zh-TW" sz="2400" i="1" dirty="0"/>
              <a:t>Science and Technology</a:t>
            </a:r>
          </a:p>
          <a:p>
            <a:pPr algn="l" defTabSz="914400" fontAlgn="auto" hangingPunct="1">
              <a:spcBef>
                <a:spcPts val="0"/>
              </a:spcBef>
              <a:spcAft>
                <a:spcPts val="0"/>
              </a:spcAft>
              <a:defRPr/>
            </a:pPr>
            <a:r>
              <a:rPr lang="en-US" altLang="zh-TW" sz="2000" dirty="0"/>
              <a:t>Graduate Institute of Applied Science and Technology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0" cap="none" spc="0" normalizeH="0" baseline="0" noProof="0" dirty="0">
              <a:ln>
                <a:noFill/>
              </a:ln>
              <a:solidFill>
                <a:prstClr val="black">
                  <a:lumMod val="75000"/>
                  <a:lumOff val="25000"/>
                </a:prstClr>
              </a:solidFill>
              <a:effectLst/>
              <a:uLnTx/>
              <a:uFillTx/>
              <a:latin typeface="微軟正黑體" pitchFamily="34" charset="-120"/>
              <a:ea typeface="微軟正黑體" pitchFamily="34" charset="-120"/>
              <a:cs typeface="+mn-cs"/>
            </a:endParaRPr>
          </a:p>
        </p:txBody>
      </p:sp>
      <p:pic>
        <p:nvPicPr>
          <p:cNvPr id="37" name="Picture 2" descr="邱富源副教授(Dr. Chiu, Fu-Yuan)">
            <a:extLst>
              <a:ext uri="{FF2B5EF4-FFF2-40B4-BE49-F238E27FC236}">
                <a16:creationId xmlns="" xmlns:a16="http://schemas.microsoft.com/office/drawing/2014/main" id="{61715FF8-182C-3A49-88A2-9D807E459B1F}"/>
              </a:ext>
            </a:extLst>
          </p:cNvPr>
          <p:cNvPicPr>
            <a:picLocks noChangeAspect="1" noChangeArrowheads="1"/>
          </p:cNvPicPr>
          <p:nvPr/>
        </p:nvPicPr>
        <p:blipFill rotWithShape="1">
          <a:blip r:embed="rId12" cstate="print">
            <a:extLst>
              <a:ext uri="{BEBA8EAE-BF5A-486C-A8C5-ECC9F3942E4B}">
                <a14:imgProps xmlns="" xmlns:a14="http://schemas.microsoft.com/office/drawing/2010/main">
                  <a14:imgLayer r:embed="rId13">
                    <a14:imgEffect>
                      <a14:brightnessContrast bright="40000"/>
                    </a14:imgEffect>
                  </a14:imgLayer>
                </a14:imgProps>
              </a:ext>
              <a:ext uri="{28A0092B-C50C-407E-A947-70E740481C1C}">
                <a14:useLocalDpi xmlns="" xmlns:a14="http://schemas.microsoft.com/office/drawing/2010/main"/>
              </a:ext>
            </a:extLst>
          </a:blip>
          <a:srcRect/>
          <a:stretch/>
        </p:blipFill>
        <p:spPr bwMode="auto">
          <a:xfrm>
            <a:off x="16406842" y="3749686"/>
            <a:ext cx="2831721" cy="2840696"/>
          </a:xfrm>
          <a:prstGeom prst="roundRect">
            <a:avLst>
              <a:gd name="adj" fmla="val 16667"/>
            </a:avLst>
          </a:prstGeom>
          <a:ln>
            <a:noFill/>
          </a:ln>
          <a:effectLst>
            <a:outerShdw blurRad="127000" dist="254000" dir="2700000" algn="tl" rotWithShape="0">
              <a:prstClr val="black">
                <a:alpha val="40000"/>
              </a:prstClr>
            </a:outerShdw>
          </a:effectLst>
          <a:scene3d>
            <a:camera prst="orthographicFront"/>
            <a:lightRig rig="contrasting" dir="t">
              <a:rot lat="0" lon="0" rev="4200000"/>
            </a:lightRig>
          </a:scene3d>
          <a:sp3d prstMaterial="plastic">
            <a:contourClr>
              <a:srgbClr val="969696"/>
            </a:contourClr>
          </a:sp3d>
          <a:extLst>
            <a:ext uri="{909E8E84-426E-40DD-AFC4-6F175D3DCCD1}">
              <a14:hiddenFill xmlns="" xmlns:a14="http://schemas.microsoft.com/office/drawing/2010/main">
                <a:solidFill>
                  <a:srgbClr val="FFFFFF"/>
                </a:solidFill>
              </a14:hiddenFill>
            </a:ext>
          </a:extLst>
        </p:spPr>
      </p:pic>
      <p:pic>
        <p:nvPicPr>
          <p:cNvPr id="38" name="Picture 4" descr="侯惠澤的個人網頁">
            <a:extLst>
              <a:ext uri="{FF2B5EF4-FFF2-40B4-BE49-F238E27FC236}">
                <a16:creationId xmlns="" xmlns:a16="http://schemas.microsoft.com/office/drawing/2014/main" id="{598D74F9-FE10-A640-BA1A-6B0207B24616}"/>
              </a:ext>
            </a:extLst>
          </p:cNvPr>
          <p:cNvPicPr>
            <a:picLocks noChangeAspect="1" noChangeArrowheads="1"/>
          </p:cNvPicPr>
          <p:nvPr/>
        </p:nvPicPr>
        <p:blipFill rotWithShape="1">
          <a:blip r:embed="rId14" cstate="print">
            <a:extLst>
              <a:ext uri="{28A0092B-C50C-407E-A947-70E740481C1C}">
                <a14:useLocalDpi xmlns="" xmlns:a14="http://schemas.microsoft.com/office/drawing/2010/main"/>
              </a:ext>
            </a:extLst>
          </a:blip>
          <a:srcRect/>
          <a:stretch/>
        </p:blipFill>
        <p:spPr bwMode="auto">
          <a:xfrm>
            <a:off x="16406842" y="8684660"/>
            <a:ext cx="2831721" cy="2888248"/>
          </a:xfrm>
          <a:prstGeom prst="roundRect">
            <a:avLst>
              <a:gd name="adj" fmla="val 16667"/>
            </a:avLst>
          </a:prstGeom>
          <a:ln>
            <a:noFill/>
          </a:ln>
          <a:effectLst>
            <a:outerShdw blurRad="127000" dist="254000" dir="2700000" algn="tl" rotWithShape="0">
              <a:srgbClr val="000000">
                <a:alpha val="40000"/>
              </a:srgbClr>
            </a:outerShdw>
          </a:effectLst>
          <a:scene3d>
            <a:camera prst="orthographicFront"/>
            <a:lightRig rig="contrasting" dir="t">
              <a:rot lat="0" lon="0" rev="4200000"/>
            </a:lightRig>
          </a:scene3d>
          <a:sp3d prstMaterial="plastic">
            <a:contourClr>
              <a:srgbClr val="969696"/>
            </a:contourClr>
          </a:sp3d>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2262118" y="3143224"/>
            <a:ext cx="3546819" cy="4143404"/>
          </a:xfrm>
          <a:prstGeom prst="rect">
            <a:avLst/>
          </a:prstGeom>
          <a:noFill/>
          <a:ln w="9525">
            <a:noFill/>
            <a:miter lim="800000"/>
            <a:headEnd/>
            <a:tailEnd/>
          </a:ln>
          <a:effectLst>
            <a:softEdge rad="31750"/>
          </a:effectLst>
        </p:spPr>
      </p:pic>
      <p:pic>
        <p:nvPicPr>
          <p:cNvPr id="1035" name="Picture 11" descr="https://i0.wp.com/tsinghuasteam.org/wp-content/uploads/2020/02/%E4%B8%AD%E6%96%87%E7%89%88%E5%8A%A0%E4%B8%8A%E7%B4%B0%E9%A0%85%E5%85%A7%E5%AE%B9.png?fit=1024%2C892&amp;ssl=1"/>
          <p:cNvPicPr>
            <a:picLocks noChangeAspect="1" noChangeArrowheads="1"/>
          </p:cNvPicPr>
          <p:nvPr/>
        </p:nvPicPr>
        <p:blipFill>
          <a:blip r:embed="rId3"/>
          <a:srcRect/>
          <a:stretch>
            <a:fillRect/>
          </a:stretch>
        </p:blipFill>
        <p:spPr bwMode="auto">
          <a:xfrm>
            <a:off x="547606" y="6715124"/>
            <a:ext cx="7134775" cy="6215058"/>
          </a:xfrm>
          <a:prstGeom prst="rect">
            <a:avLst/>
          </a:prstGeom>
          <a:noFill/>
        </p:spPr>
      </p:pic>
      <p:sp>
        <p:nvSpPr>
          <p:cNvPr id="12" name="標題 11"/>
          <p:cNvSpPr>
            <a:spLocks noGrp="1"/>
          </p:cNvSpPr>
          <p:nvPr>
            <p:ph type="title"/>
          </p:nvPr>
        </p:nvSpPr>
        <p:spPr/>
        <p:txBody>
          <a:bodyPr/>
          <a:lstStyle/>
          <a:p>
            <a:r>
              <a:rPr lang="en-US" altLang="en-US" dirty="0" smtClean="0">
                <a:latin typeface="Lato"/>
                <a:ea typeface="微軟正黑體" pitchFamily="34" charset="-120"/>
              </a:rPr>
              <a:t>DDMT &amp; EA-</a:t>
            </a:r>
            <a:r>
              <a:rPr lang="en-US" altLang="en-US" dirty="0" err="1" smtClean="0">
                <a:latin typeface="Lato"/>
                <a:ea typeface="微軟正黑體" pitchFamily="34" charset="-120"/>
              </a:rPr>
              <a:t>Tsing</a:t>
            </a:r>
            <a:r>
              <a:rPr lang="en-US" altLang="en-US" dirty="0" smtClean="0">
                <a:latin typeface="Lato"/>
                <a:ea typeface="微軟正黑體" pitchFamily="34" charset="-120"/>
              </a:rPr>
              <a:t> </a:t>
            </a:r>
            <a:r>
              <a:rPr lang="en-US" altLang="en-US" dirty="0" err="1" smtClean="0">
                <a:latin typeface="Lato"/>
                <a:ea typeface="微軟正黑體" pitchFamily="34" charset="-120"/>
              </a:rPr>
              <a:t>Hua</a:t>
            </a:r>
            <a:r>
              <a:rPr lang="en-US" altLang="en-US" dirty="0" smtClean="0">
                <a:latin typeface="Lato"/>
                <a:ea typeface="微軟正黑體" pitchFamily="34" charset="-120"/>
              </a:rPr>
              <a:t> STEAM certificate </a:t>
            </a:r>
            <a:endParaRPr lang="zh-TW" altLang="en-US" dirty="0">
              <a:latin typeface="Lato"/>
              <a:ea typeface="微軟正黑體" pitchFamily="34" charset="-120"/>
            </a:endParaRPr>
          </a:p>
        </p:txBody>
      </p:sp>
      <p:sp>
        <p:nvSpPr>
          <p:cNvPr id="11" name="文字方塊 10">
            <a:extLst>
              <a:ext uri="{FF2B5EF4-FFF2-40B4-BE49-F238E27FC236}">
                <a16:creationId xmlns="" xmlns:a16="http://schemas.microsoft.com/office/drawing/2014/main"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5</a:t>
            </a:r>
            <a:endParaRPr kumimoji="1" lang="zh-TW" altLang="en-US" sz="4400" dirty="0">
              <a:solidFill>
                <a:schemeClr val="tx2">
                  <a:lumMod val="75000"/>
                </a:schemeClr>
              </a:solidFill>
            </a:endParaRPr>
          </a:p>
        </p:txBody>
      </p:sp>
      <p:pic>
        <p:nvPicPr>
          <p:cNvPr id="1028" name="Picture 4"/>
          <p:cNvPicPr>
            <a:picLocks noChangeAspect="1" noChangeArrowheads="1"/>
          </p:cNvPicPr>
          <p:nvPr/>
        </p:nvPicPr>
        <p:blipFill>
          <a:blip r:embed="rId4"/>
          <a:srcRect/>
          <a:stretch>
            <a:fillRect/>
          </a:stretch>
        </p:blipFill>
        <p:spPr bwMode="auto">
          <a:xfrm>
            <a:off x="7477092" y="8001008"/>
            <a:ext cx="3643338" cy="4437941"/>
          </a:xfrm>
          <a:prstGeom prst="rect">
            <a:avLst/>
          </a:prstGeom>
          <a:noFill/>
          <a:ln w="9525">
            <a:noFill/>
            <a:miter lim="800000"/>
            <a:headEnd/>
            <a:tailEnd/>
          </a:ln>
          <a:effectLst>
            <a:softEdge rad="31750"/>
          </a:effectLst>
        </p:spPr>
      </p:pic>
      <p:pic>
        <p:nvPicPr>
          <p:cNvPr id="6" name="Picture 5"/>
          <p:cNvPicPr>
            <a:picLocks noChangeAspect="1" noChangeArrowheads="1"/>
          </p:cNvPicPr>
          <p:nvPr/>
        </p:nvPicPr>
        <p:blipFill>
          <a:blip r:embed="rId5"/>
          <a:srcRect/>
          <a:stretch>
            <a:fillRect/>
          </a:stretch>
        </p:blipFill>
        <p:spPr bwMode="auto">
          <a:xfrm>
            <a:off x="6855478" y="3214662"/>
            <a:ext cx="3442087" cy="4429156"/>
          </a:xfrm>
          <a:prstGeom prst="rect">
            <a:avLst/>
          </a:prstGeom>
          <a:noFill/>
          <a:ln w="9525">
            <a:noFill/>
            <a:miter lim="800000"/>
            <a:headEnd/>
            <a:tailEnd/>
          </a:ln>
          <a:effectLst>
            <a:softEdge rad="31750"/>
          </a:effectLst>
        </p:spPr>
      </p:pic>
      <p:pic>
        <p:nvPicPr>
          <p:cNvPr id="1030" name="Picture 6"/>
          <p:cNvPicPr>
            <a:picLocks noChangeAspect="1" noChangeArrowheads="1"/>
          </p:cNvPicPr>
          <p:nvPr/>
        </p:nvPicPr>
        <p:blipFill>
          <a:blip r:embed="rId6"/>
          <a:srcRect/>
          <a:stretch>
            <a:fillRect/>
          </a:stretch>
        </p:blipFill>
        <p:spPr bwMode="auto">
          <a:xfrm>
            <a:off x="11996446" y="8001008"/>
            <a:ext cx="3338826" cy="4357718"/>
          </a:xfrm>
          <a:prstGeom prst="rect">
            <a:avLst/>
          </a:prstGeom>
          <a:noFill/>
          <a:ln w="9525">
            <a:noFill/>
            <a:miter lim="800000"/>
            <a:headEnd/>
            <a:tailEnd/>
          </a:ln>
          <a:effectLst>
            <a:softEdge rad="31750"/>
          </a:effectLst>
        </p:spPr>
      </p:pic>
      <p:pic>
        <p:nvPicPr>
          <p:cNvPr id="7" name="Picture 7"/>
          <p:cNvPicPr>
            <a:picLocks noChangeAspect="1" noChangeArrowheads="1"/>
          </p:cNvPicPr>
          <p:nvPr/>
        </p:nvPicPr>
        <p:blipFill>
          <a:blip r:embed="rId7"/>
          <a:srcRect r="-8471"/>
          <a:stretch>
            <a:fillRect/>
          </a:stretch>
        </p:blipFill>
        <p:spPr bwMode="auto">
          <a:xfrm>
            <a:off x="16121090" y="8001008"/>
            <a:ext cx="7858180" cy="4357718"/>
          </a:xfrm>
          <a:prstGeom prst="rect">
            <a:avLst/>
          </a:prstGeom>
          <a:noFill/>
          <a:ln w="9525">
            <a:noFill/>
            <a:miter lim="800000"/>
            <a:headEnd/>
            <a:tailEnd/>
          </a:ln>
          <a:effectLst>
            <a:softEdge rad="31750"/>
          </a:effectLst>
        </p:spPr>
      </p:pic>
      <p:sp>
        <p:nvSpPr>
          <p:cNvPr id="18" name="文字方塊 17"/>
          <p:cNvSpPr txBox="1"/>
          <p:nvPr/>
        </p:nvSpPr>
        <p:spPr>
          <a:xfrm>
            <a:off x="2047804" y="2568331"/>
            <a:ext cx="4143404" cy="646331"/>
          </a:xfrm>
          <a:prstGeom prst="rect">
            <a:avLst/>
          </a:prstGeom>
          <a:noFill/>
        </p:spPr>
        <p:txBody>
          <a:bodyPr wrap="square" rtlCol="0">
            <a:spAutoFit/>
          </a:bodyPr>
          <a:lstStyle/>
          <a:p>
            <a:r>
              <a:rPr lang="en-US" altLang="zh-TW" sz="3600" dirty="0" smtClean="0">
                <a:latin typeface="微軟正黑體" pitchFamily="34" charset="-120"/>
                <a:ea typeface="微軟正黑體" pitchFamily="34" charset="-120"/>
              </a:rPr>
              <a:t>Story of task</a:t>
            </a:r>
            <a:endParaRPr lang="zh-TW" altLang="en-US" sz="3600" dirty="0">
              <a:latin typeface="微軟正黑體" pitchFamily="34" charset="-120"/>
              <a:ea typeface="微軟正黑體" pitchFamily="34" charset="-120"/>
            </a:endParaRPr>
          </a:p>
        </p:txBody>
      </p:sp>
      <p:sp>
        <p:nvSpPr>
          <p:cNvPr id="19" name="文字方塊 18"/>
          <p:cNvSpPr txBox="1"/>
          <p:nvPr/>
        </p:nvSpPr>
        <p:spPr>
          <a:xfrm>
            <a:off x="6548398" y="2568331"/>
            <a:ext cx="3950418" cy="646331"/>
          </a:xfrm>
          <a:prstGeom prst="rect">
            <a:avLst/>
          </a:prstGeom>
          <a:noFill/>
        </p:spPr>
        <p:txBody>
          <a:bodyPr wrap="square" rtlCol="0">
            <a:spAutoFit/>
          </a:bodyPr>
          <a:lstStyle/>
          <a:p>
            <a:r>
              <a:rPr lang="en-US" altLang="zh-TW" sz="3600" dirty="0" smtClean="0">
                <a:latin typeface="微軟正黑體" pitchFamily="34" charset="-120"/>
                <a:ea typeface="微軟正黑體" pitchFamily="34" charset="-120"/>
              </a:rPr>
              <a:t>Flow of Thinking</a:t>
            </a:r>
            <a:endParaRPr lang="zh-TW" altLang="en-US" sz="3600" dirty="0">
              <a:latin typeface="微軟正黑體" pitchFamily="34" charset="-120"/>
              <a:ea typeface="微軟正黑體" pitchFamily="34" charset="-120"/>
            </a:endParaRPr>
          </a:p>
        </p:txBody>
      </p:sp>
      <p:sp>
        <p:nvSpPr>
          <p:cNvPr id="21" name="文字方塊 20"/>
          <p:cNvSpPr txBox="1"/>
          <p:nvPr/>
        </p:nvSpPr>
        <p:spPr>
          <a:xfrm>
            <a:off x="8120034" y="12498213"/>
            <a:ext cx="6357982" cy="646331"/>
          </a:xfrm>
          <a:prstGeom prst="rect">
            <a:avLst/>
          </a:prstGeom>
          <a:noFill/>
        </p:spPr>
        <p:txBody>
          <a:bodyPr wrap="square" rtlCol="0">
            <a:spAutoFit/>
          </a:bodyPr>
          <a:lstStyle/>
          <a:p>
            <a:r>
              <a:rPr lang="en-US" altLang="zh-TW" sz="3600" dirty="0" smtClean="0">
                <a:latin typeface="微軟正黑體" pitchFamily="34" charset="-120"/>
                <a:ea typeface="微軟正黑體" pitchFamily="34" charset="-120"/>
              </a:rPr>
              <a:t>Tasks and Gaming</a:t>
            </a:r>
            <a:endParaRPr lang="zh-TW" altLang="en-US" sz="3600" dirty="0">
              <a:latin typeface="微軟正黑體" pitchFamily="34" charset="-120"/>
              <a:ea typeface="微軟正黑體" pitchFamily="34" charset="-120"/>
            </a:endParaRPr>
          </a:p>
        </p:txBody>
      </p:sp>
      <p:sp>
        <p:nvSpPr>
          <p:cNvPr id="22" name="文字方塊 21"/>
          <p:cNvSpPr txBox="1"/>
          <p:nvPr/>
        </p:nvSpPr>
        <p:spPr>
          <a:xfrm>
            <a:off x="15621024" y="12498213"/>
            <a:ext cx="6357982" cy="646331"/>
          </a:xfrm>
          <a:prstGeom prst="rect">
            <a:avLst/>
          </a:prstGeom>
          <a:noFill/>
        </p:spPr>
        <p:txBody>
          <a:bodyPr wrap="square" rtlCol="0">
            <a:spAutoFit/>
          </a:bodyPr>
          <a:lstStyle/>
          <a:p>
            <a:r>
              <a:rPr lang="en-US" altLang="zh-TW" sz="3600" dirty="0" smtClean="0">
                <a:latin typeface="微軟正黑體" pitchFamily="34" charset="-120"/>
                <a:ea typeface="微軟正黑體" pitchFamily="34" charset="-120"/>
              </a:rPr>
              <a:t>Feedback &amp; Critical thinking</a:t>
            </a:r>
            <a:endParaRPr lang="zh-TW" altLang="en-US" sz="3600" dirty="0">
              <a:latin typeface="微軟正黑體" pitchFamily="34" charset="-120"/>
              <a:ea typeface="微軟正黑體" pitchFamily="34" charset="-120"/>
            </a:endParaRPr>
          </a:p>
        </p:txBody>
      </p:sp>
      <p:sp>
        <p:nvSpPr>
          <p:cNvPr id="23" name="向右箭號 22"/>
          <p:cNvSpPr/>
          <p:nvPr/>
        </p:nvSpPr>
        <p:spPr bwMode="auto">
          <a:xfrm>
            <a:off x="5976894" y="4786298"/>
            <a:ext cx="1000132" cy="928694"/>
          </a:xfrm>
          <a:prstGeom prst="rightArrow">
            <a:avLst/>
          </a:prstGeom>
          <a:solidFill>
            <a:srgbClr val="7030A0">
              <a:alpha val="73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24" name="向右箭號 23"/>
          <p:cNvSpPr/>
          <p:nvPr/>
        </p:nvSpPr>
        <p:spPr bwMode="auto">
          <a:xfrm rot="5400000">
            <a:off x="10227455" y="6856305"/>
            <a:ext cx="1000132" cy="928694"/>
          </a:xfrm>
          <a:prstGeom prst="rightArrow">
            <a:avLst/>
          </a:prstGeom>
          <a:solidFill>
            <a:srgbClr val="7030A0">
              <a:alpha val="73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25" name="向右箭號 24"/>
          <p:cNvSpPr/>
          <p:nvPr/>
        </p:nvSpPr>
        <p:spPr bwMode="auto">
          <a:xfrm>
            <a:off x="11048992" y="9286892"/>
            <a:ext cx="1000132" cy="928694"/>
          </a:xfrm>
          <a:prstGeom prst="rightArrow">
            <a:avLst/>
          </a:prstGeom>
          <a:solidFill>
            <a:srgbClr val="7030A0">
              <a:alpha val="73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26" name="向右箭號 25"/>
          <p:cNvSpPr/>
          <p:nvPr/>
        </p:nvSpPr>
        <p:spPr bwMode="auto">
          <a:xfrm>
            <a:off x="15192396" y="9358330"/>
            <a:ext cx="1000132" cy="928694"/>
          </a:xfrm>
          <a:prstGeom prst="rightArrow">
            <a:avLst/>
          </a:prstGeom>
          <a:solidFill>
            <a:srgbClr val="7030A0">
              <a:alpha val="73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pic>
        <p:nvPicPr>
          <p:cNvPr id="1032" name="Picture 8" descr="C:\Users\123\Downloads\274498486_4782123068508928_1015028033024579771_n.jpg"/>
          <p:cNvPicPr>
            <a:picLocks noChangeAspect="1" noChangeArrowheads="1"/>
          </p:cNvPicPr>
          <p:nvPr/>
        </p:nvPicPr>
        <p:blipFill>
          <a:blip r:embed="rId8"/>
          <a:srcRect/>
          <a:stretch>
            <a:fillRect/>
          </a:stretch>
        </p:blipFill>
        <p:spPr bwMode="auto">
          <a:xfrm>
            <a:off x="12798590" y="2714596"/>
            <a:ext cx="6575262" cy="4929222"/>
          </a:xfrm>
          <a:prstGeom prst="rect">
            <a:avLst/>
          </a:prstGeom>
          <a:noFill/>
        </p:spPr>
      </p:pic>
      <p:pic>
        <p:nvPicPr>
          <p:cNvPr id="1033" name="Picture 9" descr="C:\Users\123\Downloads\155722.jpg"/>
          <p:cNvPicPr>
            <a:picLocks noChangeAspect="1" noChangeArrowheads="1"/>
          </p:cNvPicPr>
          <p:nvPr/>
        </p:nvPicPr>
        <p:blipFill>
          <a:blip r:embed="rId9"/>
          <a:srcRect l="21545" r="22561"/>
          <a:stretch>
            <a:fillRect/>
          </a:stretch>
        </p:blipFill>
        <p:spPr bwMode="auto">
          <a:xfrm>
            <a:off x="19526216" y="2714595"/>
            <a:ext cx="3667236" cy="493406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 xmlns:a16="http://schemas.microsoft.com/office/drawing/2014/main" id="{97C44C2D-7A0D-A642-8365-7146B4933721}"/>
              </a:ext>
            </a:extLst>
          </p:cNvPr>
          <p:cNvSpPr>
            <a:spLocks noGrp="1"/>
          </p:cNvSpPr>
          <p:nvPr>
            <p:ph type="title"/>
          </p:nvPr>
        </p:nvSpPr>
        <p:spPr/>
        <p:txBody>
          <a:bodyPr/>
          <a:lstStyle/>
          <a:p>
            <a:r>
              <a:rPr lang="en-US" altLang="zh-TW" dirty="0"/>
              <a:t>Global Awards and Workshops</a:t>
            </a:r>
            <a:endParaRPr lang="zh-TW" altLang="en-US" dirty="0"/>
          </a:p>
        </p:txBody>
      </p:sp>
      <p:sp>
        <p:nvSpPr>
          <p:cNvPr id="4" name="矩形 3">
            <a:extLst>
              <a:ext uri="{FF2B5EF4-FFF2-40B4-BE49-F238E27FC236}">
                <a16:creationId xmlns="" xmlns:a16="http://schemas.microsoft.com/office/drawing/2014/main" id="{5DA6AA71-CAB3-084D-8D81-2E0698CDFD4D}"/>
              </a:ext>
            </a:extLst>
          </p:cNvPr>
          <p:cNvSpPr/>
          <p:nvPr/>
        </p:nvSpPr>
        <p:spPr>
          <a:xfrm>
            <a:off x="10328744" y="6630370"/>
            <a:ext cx="7206933" cy="954107"/>
          </a:xfrm>
          <a:prstGeom prst="rect">
            <a:avLst/>
          </a:prstGeom>
          <a:noFill/>
        </p:spPr>
        <p:txBody>
          <a:bodyPr wrap="square" rtlCol="0">
            <a:spAutoFit/>
          </a:bodyPr>
          <a:lstStyle/>
          <a:p>
            <a:pPr algn="ctr"/>
            <a:r>
              <a:rPr lang="en-US" altLang="zh-TW" sz="2800" b="1" dirty="0">
                <a:solidFill>
                  <a:sysClr val="windowText" lastClr="000000"/>
                </a:solidFill>
                <a:latin typeface="微軟正黑體" pitchFamily="34" charset="-120"/>
                <a:ea typeface="微軟正黑體" pitchFamily="34" charset="-120"/>
              </a:rPr>
              <a:t>2021</a:t>
            </a:r>
            <a:r>
              <a:rPr lang="zh-TW" altLang="en-US" sz="2800" b="1" dirty="0">
                <a:solidFill>
                  <a:sysClr val="windowText" lastClr="000000"/>
                </a:solidFill>
                <a:latin typeface="微軟正黑體" pitchFamily="34" charset="-120"/>
                <a:ea typeface="微軟正黑體" pitchFamily="34" charset="-120"/>
              </a:rPr>
              <a:t> </a:t>
            </a:r>
            <a:r>
              <a:rPr lang="en-US" altLang="zh-TW" sz="2800" b="1" dirty="0">
                <a:solidFill>
                  <a:sysClr val="windowText" lastClr="000000"/>
                </a:solidFill>
                <a:latin typeface="微軟正黑體" pitchFamily="34" charset="-120"/>
                <a:ea typeface="微軟正黑體" pitchFamily="34" charset="-120"/>
              </a:rPr>
              <a:t>Holon IQ </a:t>
            </a:r>
          </a:p>
          <a:p>
            <a:pPr algn="ctr"/>
            <a:r>
              <a:rPr lang="en-US" altLang="zh-TW" sz="2800" b="1" dirty="0">
                <a:solidFill>
                  <a:sysClr val="windowText" lastClr="000000"/>
                </a:solidFill>
                <a:latin typeface="微軟正黑體" pitchFamily="34" charset="-120"/>
                <a:ea typeface="微軟正黑體" pitchFamily="34" charset="-120"/>
              </a:rPr>
              <a:t>TAIWAN EDTECH 50</a:t>
            </a:r>
            <a:endParaRPr lang="en-US" altLang="zh-CN" sz="2800" b="1" dirty="0">
              <a:solidFill>
                <a:sysClr val="windowText" lastClr="000000"/>
              </a:solidFill>
              <a:latin typeface="微軟正黑體" pitchFamily="34" charset="-120"/>
              <a:ea typeface="微軟正黑體" pitchFamily="34" charset="-120"/>
            </a:endParaRPr>
          </a:p>
        </p:txBody>
      </p:sp>
      <p:pic>
        <p:nvPicPr>
          <p:cNvPr id="5" name="Picture 1" descr="C:\Users\user\Downloads\CES2022-EDM-2_TTA版.jpg">
            <a:extLst>
              <a:ext uri="{FF2B5EF4-FFF2-40B4-BE49-F238E27FC236}">
                <a16:creationId xmlns="" xmlns:a16="http://schemas.microsoft.com/office/drawing/2014/main" id="{A044E148-E698-684A-8FE3-3D6165FBD729}"/>
              </a:ext>
            </a:extLst>
          </p:cNvPr>
          <p:cNvPicPr>
            <a:picLocks noChangeAspect="1" noChangeArrowheads="1"/>
          </p:cNvPicPr>
          <p:nvPr/>
        </p:nvPicPr>
        <p:blipFill>
          <a:blip r:embed="rId2" cstate="print"/>
          <a:srcRect b="14465"/>
          <a:stretch>
            <a:fillRect/>
          </a:stretch>
        </p:blipFill>
        <p:spPr bwMode="auto">
          <a:xfrm>
            <a:off x="1384389" y="3193318"/>
            <a:ext cx="2708809" cy="3377507"/>
          </a:xfrm>
          <a:prstGeom prst="rect">
            <a:avLst/>
          </a:prstGeom>
          <a:noFill/>
        </p:spPr>
      </p:pic>
      <p:pic>
        <p:nvPicPr>
          <p:cNvPr id="6" name="Picture 2" descr="可能是顯示的文字是「經濟部 2020/2021 APICTA Awards 亞太資通訊科技聯盟大賽 主類別（H APICTA Awards 臺灣代表隊名單（企業組） Categories) 入選名單 類別 (Consumer) 消費者端應用 2 件數 企業 Hyggepower Technology 宇能科技股份有限公司 25sprout 新芽網路股份有限公司 Ltd. 優力勁聯股份有限公司 Hope Spring CO., 綠色翼泉股份有限公司 共28家企業 產品 Energy Optimizer AI智慧電管家 SurveyCake 企業級雲端問卷服務 Interactive fitness service 互動體感健身 Plant trees protect the earth and kids football 兒足球 ChiWavez BioEnergy Pain Alleviation Device 氣宗生物能量疼痛舒緩儀 Airbender Co., Inc. 優質健康股份有限公司 HC-ICS (Inclusions &amp; Community Services) 社群服務 Tarkustech Innovations Ltd. 拓可思科創研發股份有限公司 顯示熒幕之圖形化使用者 Slash Living Culture 斜橫生活文化公司 Brain Navi Biotechnology 鉄集生物科技股份有限公司 Life (natural straws iury) 「從吸管到溪管」真正環保 的蘆華植吸管到真實接觸 的在地溪河管理（植物吸管 六級產業） Brain Navi Nasal Swab Robot 自動鼻咽採檢機器人 CodingBar Intelligent learning platform CodingBar 雲端智慧學習平台 CodingBar 瑞比智慧科技」的圖像">
            <a:extLst>
              <a:ext uri="{FF2B5EF4-FFF2-40B4-BE49-F238E27FC236}">
                <a16:creationId xmlns="" xmlns:a16="http://schemas.microsoft.com/office/drawing/2014/main" id="{76D7082E-D711-A145-94D8-867C531ABF56}"/>
              </a:ext>
            </a:extLst>
          </p:cNvPr>
          <p:cNvPicPr>
            <a:picLocks noChangeAspect="1" noChangeArrowheads="1"/>
          </p:cNvPicPr>
          <p:nvPr/>
        </p:nvPicPr>
        <p:blipFill>
          <a:blip r:embed="rId3"/>
          <a:srcRect b="39168"/>
          <a:stretch>
            <a:fillRect/>
          </a:stretch>
        </p:blipFill>
        <p:spPr bwMode="auto">
          <a:xfrm>
            <a:off x="657699" y="7706849"/>
            <a:ext cx="4851971" cy="4174548"/>
          </a:xfrm>
          <a:prstGeom prst="rect">
            <a:avLst/>
          </a:prstGeom>
          <a:noFill/>
        </p:spPr>
      </p:pic>
      <p:pic>
        <p:nvPicPr>
          <p:cNvPr id="7" name="Picture 4" descr="可能是一或多人、大家站著和顯示的文字是「 Adopting By: Best Practices #9 Sat, 21 Aug 2021 WORLD DIDAC Time: 14:00 16:00 hrs. Education Age D nline Workshop Live: www.facebook.cm/worldidasapage To, How the Technological Phenomena Helps in Global Education? Andrew Liu Institute Information ndustry. Talwan Leading EDTech Vation) Nancy Lin Marketing Manager Antek Networks inc Ms. Stephanie Chen Business CuClass (How Mr. Kenneth Kao TARKUS Innovations Thinldn Courses AVer Kids?) BefRobot GESTREAM Mr. Sean Chang Ms. Michelle Lin CEO, Technology Inc. Manager urriculum) eractive Mr. Kyle Huang audience: Teaching Mr. Uly Hung JECTOR Sales JECTOR Connected Registration! participants cipants obtain certificate seminar. ConcurretEvents: STEM Co-organizediby: worlddidac didacta 」的圖像">
            <a:extLst>
              <a:ext uri="{FF2B5EF4-FFF2-40B4-BE49-F238E27FC236}">
                <a16:creationId xmlns="" xmlns:a16="http://schemas.microsoft.com/office/drawing/2014/main" id="{30FCE42E-35F4-6846-A38B-F8E997B48B5D}"/>
              </a:ext>
            </a:extLst>
          </p:cNvPr>
          <p:cNvPicPr>
            <a:picLocks noChangeAspect="1" noChangeArrowheads="1"/>
          </p:cNvPicPr>
          <p:nvPr/>
        </p:nvPicPr>
        <p:blipFill>
          <a:blip r:embed="rId4"/>
          <a:srcRect/>
          <a:stretch>
            <a:fillRect/>
          </a:stretch>
        </p:blipFill>
        <p:spPr bwMode="auto">
          <a:xfrm>
            <a:off x="5840305" y="8160519"/>
            <a:ext cx="6959677" cy="3638614"/>
          </a:xfrm>
          <a:prstGeom prst="rect">
            <a:avLst/>
          </a:prstGeom>
          <a:noFill/>
        </p:spPr>
      </p:pic>
      <p:pic>
        <p:nvPicPr>
          <p:cNvPr id="8" name="Picture 6" descr="https://scontent-tpe1-1.xx.fbcdn.net/v/t39.30808-6/s600x600/247596605_847758219241113_3093851445294679983_n.jpg?_nc_cat=100&amp;ccb=1-5&amp;_nc_sid=730e14&amp;_nc_ohc=KUFtMRjJU3UAX-ji_Jp&amp;_nc_oc=AQmElycE0lw7yS5r-dzzWAQaVuWI4XynECOF1kD5nAroycxyTmAzWG-Ydtty16b-NOw&amp;_nc_ht=scontent-tpe1-1.xx&amp;oh=9172d1ce25935c0e22ef9436ddccd239&amp;oe=619E82DB">
            <a:extLst>
              <a:ext uri="{FF2B5EF4-FFF2-40B4-BE49-F238E27FC236}">
                <a16:creationId xmlns="" xmlns:a16="http://schemas.microsoft.com/office/drawing/2014/main" id="{50EE028B-32C1-424E-B1D7-4E3D1EDDD2F6}"/>
              </a:ext>
            </a:extLst>
          </p:cNvPr>
          <p:cNvPicPr>
            <a:picLocks noChangeAspect="1" noChangeArrowheads="1"/>
          </p:cNvPicPr>
          <p:nvPr/>
        </p:nvPicPr>
        <p:blipFill>
          <a:blip r:embed="rId5"/>
          <a:srcRect t="3543"/>
          <a:stretch>
            <a:fillRect/>
          </a:stretch>
        </p:blipFill>
        <p:spPr bwMode="auto">
          <a:xfrm>
            <a:off x="5434573" y="3182561"/>
            <a:ext cx="4481860" cy="3242304"/>
          </a:xfrm>
          <a:prstGeom prst="rect">
            <a:avLst/>
          </a:prstGeom>
          <a:noFill/>
        </p:spPr>
      </p:pic>
      <p:pic>
        <p:nvPicPr>
          <p:cNvPr id="9" name="Picture 8" descr="可能是文字的圖像">
            <a:extLst>
              <a:ext uri="{FF2B5EF4-FFF2-40B4-BE49-F238E27FC236}">
                <a16:creationId xmlns="" xmlns:a16="http://schemas.microsoft.com/office/drawing/2014/main" id="{D6C8988E-E8A0-B846-A7F9-6F0441D26610}"/>
              </a:ext>
            </a:extLst>
          </p:cNvPr>
          <p:cNvPicPr>
            <a:picLocks noChangeAspect="1" noChangeArrowheads="1"/>
          </p:cNvPicPr>
          <p:nvPr/>
        </p:nvPicPr>
        <p:blipFill>
          <a:blip r:embed="rId6" cstate="print"/>
          <a:srcRect/>
          <a:stretch>
            <a:fillRect/>
          </a:stretch>
        </p:blipFill>
        <p:spPr bwMode="auto">
          <a:xfrm>
            <a:off x="18333085" y="2915471"/>
            <a:ext cx="5201881" cy="3586453"/>
          </a:xfrm>
          <a:prstGeom prst="rect">
            <a:avLst/>
          </a:prstGeom>
          <a:noFill/>
        </p:spPr>
      </p:pic>
      <p:sp>
        <p:nvSpPr>
          <p:cNvPr id="10" name="文字方塊 9">
            <a:extLst>
              <a:ext uri="{FF2B5EF4-FFF2-40B4-BE49-F238E27FC236}">
                <a16:creationId xmlns="" xmlns:a16="http://schemas.microsoft.com/office/drawing/2014/main" id="{7304A416-49CC-C346-8EBA-D1B515D13020}"/>
              </a:ext>
            </a:extLst>
          </p:cNvPr>
          <p:cNvSpPr txBox="1"/>
          <p:nvPr/>
        </p:nvSpPr>
        <p:spPr>
          <a:xfrm>
            <a:off x="182837" y="11903563"/>
            <a:ext cx="5503984" cy="954107"/>
          </a:xfrm>
          <a:prstGeom prst="rect">
            <a:avLst/>
          </a:prstGeom>
          <a:noFill/>
        </p:spPr>
        <p:txBody>
          <a:bodyPr wrap="square" rtlCol="0">
            <a:spAutoFit/>
          </a:bodyPr>
          <a:lstStyle/>
          <a:p>
            <a:pPr algn="ctr"/>
            <a:r>
              <a:rPr lang="en-US" altLang="zh-TW" sz="2800" b="1" dirty="0">
                <a:solidFill>
                  <a:sysClr val="windowText" lastClr="000000"/>
                </a:solidFill>
                <a:latin typeface="微軟正黑體" pitchFamily="34" charset="-120"/>
                <a:ea typeface="微軟正黑體" pitchFamily="34" charset="-120"/>
              </a:rPr>
              <a:t>2021 APICTA Awards</a:t>
            </a:r>
          </a:p>
          <a:p>
            <a:pPr algn="ctr"/>
            <a:r>
              <a:rPr lang="en-US" altLang="zh-TW" sz="2800" b="1" dirty="0">
                <a:solidFill>
                  <a:sysClr val="windowText" lastClr="000000"/>
                </a:solidFill>
                <a:latin typeface="微軟正黑體" pitchFamily="34" charset="-120"/>
                <a:ea typeface="微軟正黑體" pitchFamily="34" charset="-120"/>
              </a:rPr>
              <a:t>Taiwan</a:t>
            </a:r>
            <a:r>
              <a:rPr lang="ja-JP" altLang="en-US" sz="2800" b="1">
                <a:solidFill>
                  <a:sysClr val="windowText" lastClr="000000"/>
                </a:solidFill>
                <a:latin typeface="微軟正黑體" pitchFamily="34" charset="-120"/>
                <a:ea typeface="微軟正黑體" pitchFamily="34" charset="-120"/>
              </a:rPr>
              <a:t> </a:t>
            </a:r>
            <a:r>
              <a:rPr lang="en-US" altLang="ja-JP" sz="2800" b="1" dirty="0">
                <a:solidFill>
                  <a:sysClr val="windowText" lastClr="000000"/>
                </a:solidFill>
                <a:latin typeface="微軟正黑體" pitchFamily="34" charset="-120"/>
                <a:ea typeface="微軟正黑體" pitchFamily="34" charset="-120"/>
              </a:rPr>
              <a:t>Finalist</a:t>
            </a:r>
            <a:endParaRPr lang="zh-TW" altLang="en-US" sz="2800" b="1" dirty="0">
              <a:solidFill>
                <a:sysClr val="windowText" lastClr="000000"/>
              </a:solidFill>
              <a:latin typeface="微軟正黑體" pitchFamily="34" charset="-120"/>
              <a:ea typeface="微軟正黑體" pitchFamily="34" charset="-120"/>
            </a:endParaRPr>
          </a:p>
        </p:txBody>
      </p:sp>
      <p:sp>
        <p:nvSpPr>
          <p:cNvPr id="11" name="文字方塊 10">
            <a:extLst>
              <a:ext uri="{FF2B5EF4-FFF2-40B4-BE49-F238E27FC236}">
                <a16:creationId xmlns="" xmlns:a16="http://schemas.microsoft.com/office/drawing/2014/main" id="{D8BA8C77-DA14-F34A-B4E1-800C5EB11B5B}"/>
              </a:ext>
            </a:extLst>
          </p:cNvPr>
          <p:cNvSpPr txBox="1"/>
          <p:nvPr/>
        </p:nvSpPr>
        <p:spPr>
          <a:xfrm>
            <a:off x="5346883" y="6630370"/>
            <a:ext cx="4569550" cy="954107"/>
          </a:xfrm>
          <a:prstGeom prst="rect">
            <a:avLst/>
          </a:prstGeom>
          <a:noFill/>
        </p:spPr>
        <p:txBody>
          <a:bodyPr wrap="square" rtlCol="0">
            <a:spAutoFit/>
          </a:bodyPr>
          <a:lstStyle/>
          <a:p>
            <a:pPr algn="ctr"/>
            <a:r>
              <a:rPr lang="en-US" altLang="zh-TW" sz="2800" b="1" dirty="0">
                <a:solidFill>
                  <a:sysClr val="windowText" lastClr="000000"/>
                </a:solidFill>
                <a:latin typeface="微軟正黑體" pitchFamily="34" charset="-120"/>
                <a:ea typeface="微軟正黑體" pitchFamily="34" charset="-120"/>
              </a:rPr>
              <a:t>Amazon</a:t>
            </a:r>
          </a:p>
          <a:p>
            <a:pPr algn="ctr"/>
            <a:r>
              <a:rPr lang="en-US" altLang="zh-TW" sz="2800" b="1" dirty="0">
                <a:solidFill>
                  <a:sysClr val="windowText" lastClr="000000"/>
                </a:solidFill>
                <a:latin typeface="微軟正黑體" pitchFamily="34" charset="-120"/>
                <a:ea typeface="微軟正黑體" pitchFamily="34" charset="-120"/>
              </a:rPr>
              <a:t>AWSJIC</a:t>
            </a:r>
            <a:endParaRPr lang="zh-TW" altLang="en-US" sz="2800" b="1" dirty="0">
              <a:solidFill>
                <a:sysClr val="windowText" lastClr="000000"/>
              </a:solidFill>
              <a:latin typeface="微軟正黑體" pitchFamily="34" charset="-120"/>
              <a:ea typeface="微軟正黑體" pitchFamily="34" charset="-120"/>
            </a:endParaRPr>
          </a:p>
        </p:txBody>
      </p:sp>
      <p:sp>
        <p:nvSpPr>
          <p:cNvPr id="12" name="文字方塊 11">
            <a:extLst>
              <a:ext uri="{FF2B5EF4-FFF2-40B4-BE49-F238E27FC236}">
                <a16:creationId xmlns="" xmlns:a16="http://schemas.microsoft.com/office/drawing/2014/main" id="{BD89F625-3D2B-1847-B066-548F10DBF840}"/>
              </a:ext>
            </a:extLst>
          </p:cNvPr>
          <p:cNvSpPr txBox="1"/>
          <p:nvPr/>
        </p:nvSpPr>
        <p:spPr>
          <a:xfrm>
            <a:off x="18085940" y="6600597"/>
            <a:ext cx="5815347" cy="954107"/>
          </a:xfrm>
          <a:prstGeom prst="rect">
            <a:avLst/>
          </a:prstGeom>
          <a:noFill/>
        </p:spPr>
        <p:txBody>
          <a:bodyPr wrap="square" rtlCol="0">
            <a:spAutoFit/>
          </a:bodyPr>
          <a:lstStyle/>
          <a:p>
            <a:pPr algn="ctr"/>
            <a:r>
              <a:rPr lang="en-US" altLang="zh-TW" sz="2800" b="1" dirty="0">
                <a:solidFill>
                  <a:sysClr val="windowText" lastClr="000000"/>
                </a:solidFill>
                <a:latin typeface="微軟正黑體" pitchFamily="34" charset="-120"/>
                <a:ea typeface="微軟正黑體" pitchFamily="34" charset="-120"/>
              </a:rPr>
              <a:t>Finalist of</a:t>
            </a:r>
          </a:p>
          <a:p>
            <a:pPr algn="ctr"/>
            <a:r>
              <a:rPr lang="en-US" altLang="zh-TW" sz="2800" b="1" dirty="0">
                <a:solidFill>
                  <a:sysClr val="windowText" lastClr="000000"/>
                </a:solidFill>
                <a:latin typeface="微軟正黑體" pitchFamily="34" charset="-120"/>
                <a:ea typeface="微軟正黑體" pitchFamily="34" charset="-120"/>
              </a:rPr>
              <a:t>2021 Intel </a:t>
            </a:r>
            <a:r>
              <a:rPr lang="en-US" altLang="zh-TW" sz="2800" b="1" dirty="0" err="1">
                <a:solidFill>
                  <a:sysClr val="windowText" lastClr="000000"/>
                </a:solidFill>
                <a:latin typeface="微軟正黑體" pitchFamily="34" charset="-120"/>
                <a:ea typeface="微軟正黑體" pitchFamily="34" charset="-120"/>
              </a:rPr>
              <a:t>DevCup</a:t>
            </a:r>
            <a:endParaRPr lang="en-US" altLang="zh-TW" sz="2800" b="1" dirty="0">
              <a:solidFill>
                <a:sysClr val="windowText" lastClr="000000"/>
              </a:solidFill>
              <a:latin typeface="微軟正黑體" pitchFamily="34" charset="-120"/>
              <a:ea typeface="微軟正黑體" pitchFamily="34" charset="-120"/>
            </a:endParaRPr>
          </a:p>
        </p:txBody>
      </p:sp>
      <p:sp>
        <p:nvSpPr>
          <p:cNvPr id="13" name="文字方塊 12">
            <a:extLst>
              <a:ext uri="{FF2B5EF4-FFF2-40B4-BE49-F238E27FC236}">
                <a16:creationId xmlns="" xmlns:a16="http://schemas.microsoft.com/office/drawing/2014/main" id="{88A42030-393C-4542-8C11-D915AFA98BAF}"/>
              </a:ext>
            </a:extLst>
          </p:cNvPr>
          <p:cNvSpPr txBox="1"/>
          <p:nvPr/>
        </p:nvSpPr>
        <p:spPr>
          <a:xfrm>
            <a:off x="6369269" y="11927175"/>
            <a:ext cx="6305101" cy="954107"/>
          </a:xfrm>
          <a:prstGeom prst="rect">
            <a:avLst/>
          </a:prstGeom>
          <a:noFill/>
        </p:spPr>
        <p:txBody>
          <a:bodyPr wrap="square" rtlCol="0">
            <a:spAutoFit/>
          </a:bodyPr>
          <a:lstStyle/>
          <a:p>
            <a:pPr algn="ctr"/>
            <a:r>
              <a:rPr lang="en-US" altLang="zh-TW" sz="2800" b="1" dirty="0">
                <a:solidFill>
                  <a:sysClr val="windowText" lastClr="000000"/>
                </a:solidFill>
                <a:latin typeface="微軟正黑體" pitchFamily="34" charset="-120"/>
                <a:ea typeface="微軟正黑體" pitchFamily="34" charset="-120"/>
              </a:rPr>
              <a:t>Partnership with iii </a:t>
            </a:r>
          </a:p>
          <a:p>
            <a:pPr algn="ctr"/>
            <a:r>
              <a:rPr lang="en-US" altLang="zh-TW" sz="2800" b="1" dirty="0">
                <a:solidFill>
                  <a:sysClr val="windowText" lastClr="000000"/>
                </a:solidFill>
                <a:latin typeface="微軟正黑體" pitchFamily="34" charset="-120"/>
                <a:ea typeface="微軟正黑體" pitchFamily="34" charset="-120"/>
              </a:rPr>
              <a:t>to join </a:t>
            </a:r>
            <a:r>
              <a:rPr lang="en-US" altLang="zh-TW" sz="2800" b="1" dirty="0" err="1">
                <a:solidFill>
                  <a:sysClr val="windowText" lastClr="000000"/>
                </a:solidFill>
                <a:latin typeface="微軟正黑體" pitchFamily="34" charset="-120"/>
                <a:ea typeface="微軟正黑體" pitchFamily="34" charset="-120"/>
              </a:rPr>
              <a:t>Worlddidac</a:t>
            </a:r>
            <a:r>
              <a:rPr lang="en-US" altLang="zh-TW" sz="2800" b="1" dirty="0">
                <a:solidFill>
                  <a:sysClr val="windowText" lastClr="000000"/>
                </a:solidFill>
                <a:latin typeface="微軟正黑體" pitchFamily="34" charset="-120"/>
                <a:ea typeface="微軟正黑體" pitchFamily="34" charset="-120"/>
              </a:rPr>
              <a:t> 2021</a:t>
            </a:r>
            <a:endParaRPr lang="zh-TW" altLang="en-US" sz="2800" b="1" dirty="0">
              <a:solidFill>
                <a:sysClr val="windowText" lastClr="000000"/>
              </a:solidFill>
              <a:latin typeface="微軟正黑體" pitchFamily="34" charset="-120"/>
              <a:ea typeface="微軟正黑體" pitchFamily="34" charset="-120"/>
            </a:endParaRPr>
          </a:p>
        </p:txBody>
      </p:sp>
      <p:pic>
        <p:nvPicPr>
          <p:cNvPr id="14" name="Picture 9" descr="https://i1.wp.com/tarkustech.com/wp-content/uploads/2019/12/29142.jpg?fit=1024%2C576&amp;ssl=1">
            <a:extLst>
              <a:ext uri="{FF2B5EF4-FFF2-40B4-BE49-F238E27FC236}">
                <a16:creationId xmlns="" xmlns:a16="http://schemas.microsoft.com/office/drawing/2014/main" id="{AF86F95D-D29C-054B-8069-45815A0C88B9}"/>
              </a:ext>
            </a:extLst>
          </p:cNvPr>
          <p:cNvPicPr>
            <a:picLocks noChangeAspect="1" noChangeArrowheads="1"/>
          </p:cNvPicPr>
          <p:nvPr/>
        </p:nvPicPr>
        <p:blipFill>
          <a:blip r:embed="rId7" cstate="print"/>
          <a:srcRect r="22327"/>
          <a:stretch>
            <a:fillRect/>
          </a:stretch>
        </p:blipFill>
        <p:spPr bwMode="auto">
          <a:xfrm>
            <a:off x="18920423" y="8160520"/>
            <a:ext cx="4980864" cy="3607082"/>
          </a:xfrm>
          <a:prstGeom prst="rect">
            <a:avLst/>
          </a:prstGeom>
          <a:noFill/>
        </p:spPr>
      </p:pic>
      <p:sp>
        <p:nvSpPr>
          <p:cNvPr id="15" name="矩形 14">
            <a:extLst>
              <a:ext uri="{FF2B5EF4-FFF2-40B4-BE49-F238E27FC236}">
                <a16:creationId xmlns="" xmlns:a16="http://schemas.microsoft.com/office/drawing/2014/main" id="{EAF3D41C-ACE7-9140-AAD3-70D3BD6C3D63}"/>
              </a:ext>
            </a:extLst>
          </p:cNvPr>
          <p:cNvSpPr/>
          <p:nvPr/>
        </p:nvSpPr>
        <p:spPr>
          <a:xfrm>
            <a:off x="214368" y="6641867"/>
            <a:ext cx="4910916" cy="954107"/>
          </a:xfrm>
          <a:prstGeom prst="rect">
            <a:avLst/>
          </a:prstGeom>
          <a:noFill/>
        </p:spPr>
        <p:txBody>
          <a:bodyPr wrap="square" rtlCol="0">
            <a:spAutoFit/>
          </a:bodyPr>
          <a:lstStyle/>
          <a:p>
            <a:pPr algn="ctr"/>
            <a:r>
              <a:rPr lang="en-US" altLang="zh-TW" sz="2800" b="1" dirty="0">
                <a:solidFill>
                  <a:sysClr val="windowText" lastClr="000000"/>
                </a:solidFill>
                <a:latin typeface="微軟正黑體" pitchFamily="34" charset="-120"/>
                <a:ea typeface="微軟正黑體" pitchFamily="34" charset="-120"/>
              </a:rPr>
              <a:t>2022 US CES</a:t>
            </a:r>
          </a:p>
          <a:p>
            <a:pPr algn="ctr"/>
            <a:r>
              <a:rPr lang="en-US" altLang="zh-CN" sz="2800" b="1" dirty="0" smtClean="0">
                <a:solidFill>
                  <a:sysClr val="windowText" lastClr="000000"/>
                </a:solidFill>
                <a:latin typeface="微軟正黑體" pitchFamily="34" charset="-120"/>
                <a:ea typeface="微軟正黑體" pitchFamily="34" charset="-120"/>
              </a:rPr>
              <a:t>new </a:t>
            </a:r>
            <a:r>
              <a:rPr lang="en-US" altLang="zh-CN" sz="2800" b="1" dirty="0">
                <a:solidFill>
                  <a:sysClr val="windowText" lastClr="000000"/>
                </a:solidFill>
                <a:latin typeface="微軟正黑體" pitchFamily="34" charset="-120"/>
                <a:ea typeface="微軟正黑體" pitchFamily="34" charset="-120"/>
              </a:rPr>
              <a:t>product: Farmie</a:t>
            </a:r>
          </a:p>
        </p:txBody>
      </p:sp>
      <p:sp>
        <p:nvSpPr>
          <p:cNvPr id="16" name="文字方塊 15">
            <a:extLst>
              <a:ext uri="{FF2B5EF4-FFF2-40B4-BE49-F238E27FC236}">
                <a16:creationId xmlns="" xmlns:a16="http://schemas.microsoft.com/office/drawing/2014/main" id="{3CDCB7A2-A6F9-6042-85DA-B7AF1A591A04}"/>
              </a:ext>
            </a:extLst>
          </p:cNvPr>
          <p:cNvSpPr txBox="1"/>
          <p:nvPr/>
        </p:nvSpPr>
        <p:spPr>
          <a:xfrm>
            <a:off x="13398699" y="11822056"/>
            <a:ext cx="9374481" cy="1384995"/>
          </a:xfrm>
          <a:prstGeom prst="rect">
            <a:avLst/>
          </a:prstGeom>
          <a:noFill/>
        </p:spPr>
        <p:txBody>
          <a:bodyPr wrap="square" rtlCol="0">
            <a:spAutoFit/>
          </a:bodyPr>
          <a:lstStyle/>
          <a:p>
            <a:pPr algn="ctr"/>
            <a:r>
              <a:rPr lang="en-US" altLang="zh-TW" sz="2800" b="1" dirty="0">
                <a:solidFill>
                  <a:sysClr val="windowText" lastClr="000000"/>
                </a:solidFill>
                <a:latin typeface="微軟正黑體" pitchFamily="34" charset="-120"/>
                <a:ea typeface="微軟正黑體" pitchFamily="34" charset="-120"/>
              </a:rPr>
              <a:t>Partnership with Hong Kong HKEDA institution:</a:t>
            </a:r>
          </a:p>
          <a:p>
            <a:pPr algn="ctr"/>
            <a:r>
              <a:rPr lang="en-US" altLang="zh-TW" sz="2800" b="1" dirty="0">
                <a:solidFill>
                  <a:sysClr val="windowText" lastClr="000000"/>
                </a:solidFill>
                <a:latin typeface="微軟正黑體" pitchFamily="34" charset="-120"/>
                <a:ea typeface="微軟正黑體" pitchFamily="34" charset="-120"/>
              </a:rPr>
              <a:t>workshops with Education Bureau</a:t>
            </a:r>
          </a:p>
          <a:p>
            <a:pPr algn="ctr"/>
            <a:r>
              <a:rPr lang="en-US" altLang="zh-TW" sz="2800" b="1" dirty="0">
                <a:solidFill>
                  <a:sysClr val="windowText" lastClr="000000"/>
                </a:solidFill>
                <a:latin typeface="微軟正黑體" pitchFamily="34" charset="-120"/>
                <a:ea typeface="微軟正黑體" pitchFamily="34" charset="-120"/>
              </a:rPr>
              <a:t>contest for 4</a:t>
            </a:r>
            <a:r>
              <a:rPr lang="en-US" altLang="zh-TW" sz="2800" b="1" baseline="30000" dirty="0">
                <a:solidFill>
                  <a:sysClr val="windowText" lastClr="000000"/>
                </a:solidFill>
                <a:latin typeface="微軟正黑體" pitchFamily="34" charset="-120"/>
                <a:ea typeface="微軟正黑體" pitchFamily="34" charset="-120"/>
              </a:rPr>
              <a:t>+</a:t>
            </a:r>
            <a:r>
              <a:rPr lang="en-US" altLang="zh-TW" sz="2800" b="1" dirty="0">
                <a:solidFill>
                  <a:sysClr val="windowText" lastClr="000000"/>
                </a:solidFill>
                <a:latin typeface="微軟正黑體" pitchFamily="34" charset="-120"/>
                <a:ea typeface="微軟正黑體" pitchFamily="34" charset="-120"/>
              </a:rPr>
              <a:t> schools</a:t>
            </a:r>
            <a:endParaRPr lang="zh-TW" altLang="en-US" sz="2800" b="1" dirty="0">
              <a:solidFill>
                <a:sysClr val="windowText" lastClr="000000"/>
              </a:solidFill>
              <a:latin typeface="微軟正黑體" pitchFamily="34" charset="-120"/>
              <a:ea typeface="微軟正黑體" pitchFamily="34" charset="-120"/>
            </a:endParaRPr>
          </a:p>
        </p:txBody>
      </p:sp>
      <p:pic>
        <p:nvPicPr>
          <p:cNvPr id="17" name="Picture 10" descr="https://i2.wp.com/tarkustech.com/wp-content/uploads/2019/06/120834.jpg?w=1140&amp;ssl=1">
            <a:extLst>
              <a:ext uri="{FF2B5EF4-FFF2-40B4-BE49-F238E27FC236}">
                <a16:creationId xmlns="" xmlns:a16="http://schemas.microsoft.com/office/drawing/2014/main" id="{BB6F19CA-13E4-BE4D-AE7F-7FEFAA9C0E90}"/>
              </a:ext>
            </a:extLst>
          </p:cNvPr>
          <p:cNvPicPr>
            <a:picLocks noChangeAspect="1" noChangeArrowheads="1"/>
          </p:cNvPicPr>
          <p:nvPr/>
        </p:nvPicPr>
        <p:blipFill>
          <a:blip r:embed="rId8" cstate="print"/>
          <a:srcRect/>
          <a:stretch>
            <a:fillRect/>
          </a:stretch>
        </p:blipFill>
        <p:spPr bwMode="auto">
          <a:xfrm>
            <a:off x="13039380" y="8099783"/>
            <a:ext cx="2774512" cy="3699350"/>
          </a:xfrm>
          <a:prstGeom prst="rect">
            <a:avLst/>
          </a:prstGeom>
          <a:noFill/>
        </p:spPr>
      </p:pic>
      <p:pic>
        <p:nvPicPr>
          <p:cNvPr id="18" name="Picture 12" descr="https://i0.wp.com/tarkustech.com/wp-content/uploads/2019/12/FB_IMG_1576724644723.jpg?w=1140&amp;ssl=1">
            <a:extLst>
              <a:ext uri="{FF2B5EF4-FFF2-40B4-BE49-F238E27FC236}">
                <a16:creationId xmlns="" xmlns:a16="http://schemas.microsoft.com/office/drawing/2014/main" id="{A4426264-8478-3449-B721-308A84F51BD2}"/>
              </a:ext>
            </a:extLst>
          </p:cNvPr>
          <p:cNvPicPr>
            <a:picLocks noChangeAspect="1" noChangeArrowheads="1"/>
          </p:cNvPicPr>
          <p:nvPr/>
        </p:nvPicPr>
        <p:blipFill>
          <a:blip r:embed="rId9" cstate="print"/>
          <a:srcRect/>
          <a:stretch>
            <a:fillRect/>
          </a:stretch>
        </p:blipFill>
        <p:spPr bwMode="auto">
          <a:xfrm>
            <a:off x="15990765" y="8097457"/>
            <a:ext cx="2774513" cy="3699350"/>
          </a:xfrm>
          <a:prstGeom prst="rect">
            <a:avLst/>
          </a:prstGeom>
          <a:noFill/>
        </p:spPr>
      </p:pic>
      <p:pic>
        <p:nvPicPr>
          <p:cNvPr id="19" name="Picture 2" descr="可能是文字的圖像">
            <a:extLst>
              <a:ext uri="{FF2B5EF4-FFF2-40B4-BE49-F238E27FC236}">
                <a16:creationId xmlns="" xmlns:a16="http://schemas.microsoft.com/office/drawing/2014/main" id="{959CE83E-87FF-8649-82DE-C1928476199C}"/>
              </a:ext>
            </a:extLst>
          </p:cNvPr>
          <p:cNvPicPr>
            <a:picLocks noChangeAspect="1" noChangeArrowheads="1"/>
          </p:cNvPicPr>
          <p:nvPr/>
        </p:nvPicPr>
        <p:blipFill>
          <a:blip r:embed="rId10"/>
          <a:srcRect/>
          <a:stretch>
            <a:fillRect/>
          </a:stretch>
        </p:blipFill>
        <p:spPr bwMode="auto">
          <a:xfrm>
            <a:off x="10463808" y="2753544"/>
            <a:ext cx="6892135" cy="3876826"/>
          </a:xfrm>
          <a:prstGeom prst="rect">
            <a:avLst/>
          </a:prstGeom>
          <a:noFill/>
        </p:spPr>
      </p:pic>
    </p:spTree>
    <p:extLst>
      <p:ext uri="{BB962C8B-B14F-4D97-AF65-F5344CB8AC3E}">
        <p14:creationId xmlns="" xmlns:p14="http://schemas.microsoft.com/office/powerpoint/2010/main" val="3190788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5"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en-US" altLang="zh-TW" sz="6600" b="1" spc="420" dirty="0" smtClean="0">
                <a:solidFill>
                  <a:srgbClr val="FFFFFF"/>
                </a:solidFill>
                <a:latin typeface="Microsoft JhengHei" pitchFamily="34" charset="-120"/>
                <a:ea typeface="Microsoft JhengHei" pitchFamily="34" charset="-120"/>
              </a:rPr>
              <a:t>Video</a:t>
            </a:r>
            <a:endParaRPr lang="en-US" altLang="zh-CN" sz="6600" b="1" spc="420" dirty="0">
              <a:solidFill>
                <a:srgbClr val="FFFFFF"/>
              </a:solidFill>
              <a:latin typeface="Microsoft JhengHei" pitchFamily="34" charset="-120"/>
              <a:ea typeface="Microsoft JhengHei" pitchFamily="34" charset="-120"/>
            </a:endParaRPr>
          </a:p>
        </p:txBody>
      </p:sp>
      <p:sp>
        <p:nvSpPr>
          <p:cNvPr id="6" name="TextBox 42"/>
          <p:cNvSpPr txBox="1"/>
          <p:nvPr/>
        </p:nvSpPr>
        <p:spPr>
          <a:xfrm>
            <a:off x="5904852" y="951516"/>
            <a:ext cx="17747628" cy="1107996"/>
          </a:xfrm>
          <a:prstGeom prst="rect">
            <a:avLst/>
          </a:prstGeom>
          <a:noFill/>
        </p:spPr>
        <p:txBody>
          <a:bodyPr wrap="square" lIns="0" tIns="0" rIns="0" bIns="0" rtlCol="0">
            <a:spAutoFit/>
          </a:bodyPr>
          <a:lstStyle/>
          <a:p>
            <a:pPr algn="l"/>
            <a:r>
              <a:rPr lang="en-US" altLang="zh-TW" sz="7200" b="1" dirty="0" smtClean="0">
                <a:solidFill>
                  <a:srgbClr val="4C4C4C"/>
                </a:solidFill>
                <a:latin typeface="+mn-lt"/>
                <a:ea typeface="Microsoft JhengHei"/>
              </a:rPr>
              <a:t>Tarkustech Introduction</a:t>
            </a:r>
            <a:endParaRPr lang="zh-TW" altLang="en-US" sz="7200" b="1" dirty="0" smtClean="0">
              <a:solidFill>
                <a:srgbClr val="4C4C4C"/>
              </a:solidFill>
              <a:latin typeface="+mn-lt"/>
              <a:ea typeface="Microsoft JhengHei"/>
            </a:endParaRPr>
          </a:p>
        </p:txBody>
      </p:sp>
      <p:sp>
        <p:nvSpPr>
          <p:cNvPr id="23" name="矩形 22"/>
          <p:cNvSpPr/>
          <p:nvPr/>
        </p:nvSpPr>
        <p:spPr>
          <a:xfrm>
            <a:off x="3690878" y="11930098"/>
            <a:ext cx="6858048" cy="642942"/>
          </a:xfrm>
          <a:prstGeom prst="rect">
            <a:avLst/>
          </a:prstGeom>
        </p:spPr>
        <p:txBody>
          <a:bodyPr wrap="square">
            <a:spAutoFit/>
          </a:bodyPr>
          <a:lstStyle/>
          <a:p>
            <a:r>
              <a:rPr lang="en-US" altLang="zh-TW" sz="3600" dirty="0" smtClean="0">
                <a:hlinkClick r:id="rId2"/>
              </a:rPr>
              <a:t>https://youtu.be/NQzMS9YfH9E</a:t>
            </a:r>
            <a:r>
              <a:rPr lang="en-US" altLang="zh-TW" sz="3600" dirty="0" smtClean="0"/>
              <a:t> </a:t>
            </a:r>
            <a:endParaRPr lang="zh-TW" altLang="en-US" sz="3600" dirty="0"/>
          </a:p>
        </p:txBody>
      </p:sp>
      <p:pic>
        <p:nvPicPr>
          <p:cNvPr id="416769" name="Picture 1"/>
          <p:cNvPicPr>
            <a:picLocks noChangeAspect="1" noChangeArrowheads="1"/>
          </p:cNvPicPr>
          <p:nvPr/>
        </p:nvPicPr>
        <p:blipFill>
          <a:blip r:embed="rId3"/>
          <a:srcRect/>
          <a:stretch>
            <a:fillRect/>
          </a:stretch>
        </p:blipFill>
        <p:spPr bwMode="auto">
          <a:xfrm>
            <a:off x="3690878" y="3643290"/>
            <a:ext cx="14458327" cy="8215370"/>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a:lum contrast="40000"/>
          </a:blip>
          <a:srcRect/>
          <a:stretch>
            <a:fillRect/>
          </a:stretch>
        </p:blipFill>
        <p:spPr bwMode="auto">
          <a:xfrm>
            <a:off x="19192924" y="6286496"/>
            <a:ext cx="3286148" cy="3219761"/>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lum bright="-20000" contrast="-40000"/>
          </a:blip>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8" name="標題 7"/>
          <p:cNvSpPr>
            <a:spLocks noGrp="1"/>
          </p:cNvSpPr>
          <p:nvPr>
            <p:ph type="title"/>
          </p:nvPr>
        </p:nvSpPr>
        <p:spPr>
          <a:xfrm>
            <a:off x="1822848" y="2609528"/>
            <a:ext cx="20726400" cy="1296144"/>
          </a:xfrm>
        </p:spPr>
        <p:txBody>
          <a:bodyPr/>
          <a:lstStyle/>
          <a:p>
            <a:pPr marL="1071563" indent="-1071563"/>
            <a:r>
              <a:rPr lang="en-US" altLang="zh-TW" sz="7200" dirty="0">
                <a:solidFill>
                  <a:schemeClr val="bg1"/>
                </a:solidFill>
              </a:rPr>
              <a:t>Value Proposition</a:t>
            </a:r>
            <a:r>
              <a:rPr lang="zh-TW" altLang="zh-TW" dirty="0">
                <a:solidFill>
                  <a:schemeClr val="bg1"/>
                </a:solidFill>
              </a:rPr>
              <a:t/>
            </a:r>
            <a:br>
              <a:rPr lang="zh-TW" altLang="zh-TW" dirty="0">
                <a:solidFill>
                  <a:schemeClr val="bg1"/>
                </a:solidFill>
              </a:rPr>
            </a:br>
            <a:endParaRPr lang="zh-TW" altLang="en-US" dirty="0">
              <a:solidFill>
                <a:schemeClr val="bg1"/>
              </a:solidFill>
            </a:endParaRPr>
          </a:p>
        </p:txBody>
      </p:sp>
      <p:sp>
        <p:nvSpPr>
          <p:cNvPr id="9" name="文字方塊 8"/>
          <p:cNvSpPr txBox="1"/>
          <p:nvPr/>
        </p:nvSpPr>
        <p:spPr>
          <a:xfrm>
            <a:off x="2614936" y="4481736"/>
            <a:ext cx="20882320" cy="2308324"/>
          </a:xfrm>
          <a:prstGeom prst="rect">
            <a:avLst/>
          </a:prstGeom>
          <a:noFill/>
        </p:spPr>
        <p:txBody>
          <a:bodyPr wrap="square" rtlCol="0">
            <a:spAutoFit/>
          </a:bodyPr>
          <a:lstStyle/>
          <a:p>
            <a:pPr marL="914400" indent="-914400" algn="l">
              <a:buFont typeface="Arial" panose="020B0604020202020204" pitchFamily="34" charset="0"/>
              <a:buChar char="•"/>
            </a:pPr>
            <a:r>
              <a:rPr lang="en-US" altLang="zh-TW" sz="4800" dirty="0">
                <a:solidFill>
                  <a:srgbClr val="FFFFFF"/>
                </a:solidFill>
              </a:rPr>
              <a:t>Curriculum Goal</a:t>
            </a:r>
            <a:r>
              <a:rPr lang="zh-TW" altLang="en-US" sz="4800" dirty="0">
                <a:solidFill>
                  <a:srgbClr val="FFFFFF"/>
                </a:solidFill>
              </a:rPr>
              <a:t>：</a:t>
            </a:r>
            <a:r>
              <a:rPr lang="en-US" altLang="zh-TW" sz="4800" dirty="0">
                <a:solidFill>
                  <a:srgbClr val="FFFFFF"/>
                </a:solidFill>
              </a:rPr>
              <a:t>Coding for A.I. from beginner to be a programmer</a:t>
            </a:r>
            <a:r>
              <a:rPr lang="zh-TW" altLang="zh-TW" sz="4800" dirty="0">
                <a:solidFill>
                  <a:srgbClr val="FFFFFF"/>
                </a:solidFill>
              </a:rPr>
              <a:t/>
            </a:r>
            <a:br>
              <a:rPr lang="zh-TW" altLang="zh-TW" sz="4800" dirty="0">
                <a:solidFill>
                  <a:srgbClr val="FFFFFF"/>
                </a:solidFill>
              </a:rPr>
            </a:br>
            <a:endParaRPr lang="zh-TW" altLang="en-US" sz="4800" dirty="0"/>
          </a:p>
          <a:p>
            <a:pPr marL="914400" indent="-914400" algn="l">
              <a:buFontTx/>
              <a:buAutoNum type="arabicPeriod"/>
            </a:pPr>
            <a:endParaRPr lang="en-US" altLang="zh-TW" sz="4800" dirty="0">
              <a:solidFill>
                <a:srgbClr val="FFFFFF"/>
              </a:solidFill>
            </a:endParaRPr>
          </a:p>
        </p:txBody>
      </p:sp>
      <p:sp>
        <p:nvSpPr>
          <p:cNvPr id="5" name="文字方塊 4"/>
          <p:cNvSpPr txBox="1"/>
          <p:nvPr/>
        </p:nvSpPr>
        <p:spPr>
          <a:xfrm>
            <a:off x="2758952" y="8514184"/>
            <a:ext cx="20882320" cy="5262979"/>
          </a:xfrm>
          <a:prstGeom prst="rect">
            <a:avLst/>
          </a:prstGeom>
          <a:noFill/>
        </p:spPr>
        <p:txBody>
          <a:bodyPr wrap="square" rtlCol="0">
            <a:spAutoFit/>
          </a:bodyPr>
          <a:lstStyle/>
          <a:p>
            <a:pPr marL="914400" lvl="0" indent="-914400" algn="l">
              <a:lnSpc>
                <a:spcPct val="150000"/>
              </a:lnSpc>
              <a:buFontTx/>
              <a:buAutoNum type="arabicPeriod"/>
            </a:pPr>
            <a:r>
              <a:rPr lang="en-US" altLang="zh-TW" sz="4800" dirty="0">
                <a:solidFill>
                  <a:srgbClr val="FFFFFF"/>
                </a:solidFill>
              </a:rPr>
              <a:t>Use the intuitive interface to learn the fundamental of programming</a:t>
            </a:r>
          </a:p>
          <a:p>
            <a:pPr marL="914400" lvl="0" indent="-914400" algn="l">
              <a:lnSpc>
                <a:spcPct val="150000"/>
              </a:lnSpc>
              <a:buFontTx/>
              <a:buAutoNum type="arabicPeriod"/>
            </a:pPr>
            <a:r>
              <a:rPr lang="en-US" altLang="zh-TW" sz="4800" dirty="0">
                <a:solidFill>
                  <a:srgbClr val="FFFFFF"/>
                </a:solidFill>
              </a:rPr>
              <a:t>Learning map link to A.I. and </a:t>
            </a:r>
            <a:r>
              <a:rPr lang="en-US" altLang="zh-TW" sz="4800" dirty="0" err="1">
                <a:solidFill>
                  <a:srgbClr val="FFFFFF"/>
                </a:solidFill>
              </a:rPr>
              <a:t>IoT</a:t>
            </a:r>
            <a:r>
              <a:rPr lang="en-US" altLang="zh-TW" sz="4800" dirty="0">
                <a:solidFill>
                  <a:srgbClr val="FFFFFF"/>
                </a:solidFill>
              </a:rPr>
              <a:t>, it benefits on future career conducting</a:t>
            </a:r>
          </a:p>
          <a:p>
            <a:pPr marL="914400" lvl="0" indent="-914400" algn="l">
              <a:lnSpc>
                <a:spcPct val="150000"/>
              </a:lnSpc>
              <a:buFontTx/>
              <a:buAutoNum type="arabicPeriod"/>
            </a:pPr>
            <a:r>
              <a:rPr lang="en-US" altLang="zh-TW" sz="4800" dirty="0">
                <a:solidFill>
                  <a:srgbClr val="FFFFFF"/>
                </a:solidFill>
              </a:rPr>
              <a:t>Curriculum topics connect to </a:t>
            </a:r>
            <a:r>
              <a:rPr lang="en-US" altLang="zh-TW" sz="4800" dirty="0" err="1">
                <a:solidFill>
                  <a:srgbClr val="FFFFFF"/>
                </a:solidFill>
              </a:rPr>
              <a:t>AIoT</a:t>
            </a:r>
            <a:r>
              <a:rPr lang="en-US" altLang="zh-TW" sz="4800" dirty="0">
                <a:solidFill>
                  <a:srgbClr val="FFFFFF"/>
                </a:solidFill>
              </a:rPr>
              <a:t> life applications and link to future life </a:t>
            </a:r>
            <a:r>
              <a:rPr lang="zh-TW" altLang="zh-TW" sz="4800" dirty="0">
                <a:solidFill>
                  <a:srgbClr val="FFFFFF"/>
                </a:solidFill>
              </a:rPr>
              <a:t/>
            </a:r>
            <a:br>
              <a:rPr lang="zh-TW" altLang="zh-TW" sz="4800" dirty="0">
                <a:solidFill>
                  <a:srgbClr val="FFFFFF"/>
                </a:solidFill>
              </a:rPr>
            </a:br>
            <a:endParaRPr lang="zh-TW" altLang="en-US" sz="4800" dirty="0"/>
          </a:p>
          <a:p>
            <a:pPr marL="914400" indent="-914400" algn="l">
              <a:buFontTx/>
              <a:buAutoNum type="arabicPeriod"/>
            </a:pPr>
            <a:endParaRPr lang="en-US" altLang="zh-TW" sz="4800" dirty="0">
              <a:solidFill>
                <a:srgbClr val="FFFFFF"/>
              </a:solidFill>
            </a:endParaRPr>
          </a:p>
        </p:txBody>
      </p:sp>
      <p:sp>
        <p:nvSpPr>
          <p:cNvPr id="7" name="標題 7"/>
          <p:cNvSpPr txBox="1">
            <a:spLocks/>
          </p:cNvSpPr>
          <p:nvPr/>
        </p:nvSpPr>
        <p:spPr bwMode="auto">
          <a:xfrm>
            <a:off x="1834752" y="6785992"/>
            <a:ext cx="20726400" cy="1296144"/>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marL="1071563" lvl="0" indent="-1071563" algn="l" defTabSz="457200"/>
            <a:r>
              <a:rPr lang="en-US" altLang="zh-TW" sz="7200" b="1" kern="0" cap="all" dirty="0" smtClean="0">
                <a:solidFill>
                  <a:schemeClr val="bg1"/>
                </a:solidFill>
                <a:latin typeface="微軟正黑體" pitchFamily="34" charset="-120"/>
                <a:ea typeface="微軟正黑體" pitchFamily="34" charset="-120"/>
                <a:cs typeface="+mj-cs"/>
                <a:sym typeface="Aleo" pitchFamily="34" charset="0"/>
              </a:rPr>
              <a:t>Why us</a:t>
            </a:r>
            <a:endParaRPr lang="en-US" altLang="zh-TW" sz="7200" b="1" kern="0" cap="all" dirty="0">
              <a:solidFill>
                <a:schemeClr val="bg1"/>
              </a:solidFill>
              <a:latin typeface="微軟正黑體" pitchFamily="34" charset="-120"/>
              <a:ea typeface="微軟正黑體" pitchFamily="34" charset="-120"/>
              <a:cs typeface="+mj-cs"/>
              <a:sym typeface="Aleo" pitchFamily="34" charset="0"/>
            </a:endParaRPr>
          </a:p>
        </p:txBody>
      </p:sp>
    </p:spTree>
    <p:extLst>
      <p:ext uri="{BB962C8B-B14F-4D97-AF65-F5344CB8AC3E}">
        <p14:creationId xmlns="" xmlns:p14="http://schemas.microsoft.com/office/powerpoint/2010/main" val="2259691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STEAM Learning Map – Future level &amp; Link to </a:t>
            </a:r>
            <a:r>
              <a:rPr lang="en-US" altLang="zh-TW" dirty="0" err="1"/>
              <a:t>AIoT</a:t>
            </a:r>
            <a:endParaRPr lang="zh-TW" altLang="en-US" dirty="0"/>
          </a:p>
        </p:txBody>
      </p:sp>
      <p:sp>
        <p:nvSpPr>
          <p:cNvPr id="25" name="向上箭號 24">
            <a:extLst>
              <a:ext uri="{FF2B5EF4-FFF2-40B4-BE49-F238E27FC236}">
                <a16:creationId xmlns="" xmlns:a16="http://schemas.microsoft.com/office/drawing/2014/main" id="{E58C3332-675D-FE4C-8D98-C0A8F56B1395}"/>
              </a:ext>
            </a:extLst>
          </p:cNvPr>
          <p:cNvSpPr/>
          <p:nvPr/>
        </p:nvSpPr>
        <p:spPr bwMode="auto">
          <a:xfrm>
            <a:off x="2547869" y="3160074"/>
            <a:ext cx="1571636" cy="7358114"/>
          </a:xfrm>
          <a:prstGeom prst="upArrow">
            <a:avLst>
              <a:gd name="adj1" fmla="val 71435"/>
              <a:gd name="adj2" fmla="val 50000"/>
            </a:avLst>
          </a:prstGeom>
          <a:gradFill flip="none" rotWithShape="1">
            <a:gsLst>
              <a:gs pos="0">
                <a:srgbClr val="FFFBAB">
                  <a:alpha val="64706"/>
                </a:srgbClr>
              </a:gs>
              <a:gs pos="45000">
                <a:srgbClr val="FFC000"/>
              </a:gs>
              <a:gs pos="70000">
                <a:srgbClr val="92D050"/>
              </a:gs>
              <a:gs pos="100000">
                <a:srgbClr val="00B050"/>
              </a:gs>
            </a:gsLst>
            <a:lin ang="16200000" scaled="1"/>
            <a:tileRect/>
          </a:gradFill>
          <a:ln>
            <a:noFill/>
          </a:ln>
          <a:effec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Lato"/>
            </a:endParaRPr>
          </a:p>
        </p:txBody>
      </p:sp>
      <p:graphicFrame>
        <p:nvGraphicFramePr>
          <p:cNvPr id="26" name="表格 25">
            <a:extLst>
              <a:ext uri="{FF2B5EF4-FFF2-40B4-BE49-F238E27FC236}">
                <a16:creationId xmlns="" xmlns:a16="http://schemas.microsoft.com/office/drawing/2014/main" id="{DAE2B47F-C5F3-9B49-87B3-9CD538118697}"/>
              </a:ext>
            </a:extLst>
          </p:cNvPr>
          <p:cNvGraphicFramePr>
            <a:graphicFrameLocks noGrp="1"/>
          </p:cNvGraphicFramePr>
          <p:nvPr/>
        </p:nvGraphicFramePr>
        <p:xfrm>
          <a:off x="1119109" y="2681536"/>
          <a:ext cx="22145782" cy="8160115"/>
        </p:xfrm>
        <a:graphic>
          <a:graphicData uri="http://schemas.openxmlformats.org/drawingml/2006/table">
            <a:tbl>
              <a:tblPr/>
              <a:tblGrid>
                <a:gridCol w="1478211">
                  <a:extLst>
                    <a:ext uri="{9D8B030D-6E8A-4147-A177-3AD203B41FA5}">
                      <a16:colId xmlns="" xmlns:a16="http://schemas.microsoft.com/office/drawing/2014/main" val="20000"/>
                    </a:ext>
                  </a:extLst>
                </a:gridCol>
                <a:gridCol w="1478211">
                  <a:extLst>
                    <a:ext uri="{9D8B030D-6E8A-4147-A177-3AD203B41FA5}">
                      <a16:colId xmlns="" xmlns:a16="http://schemas.microsoft.com/office/drawing/2014/main" val="20001"/>
                    </a:ext>
                  </a:extLst>
                </a:gridCol>
                <a:gridCol w="4899993">
                  <a:extLst>
                    <a:ext uri="{9D8B030D-6E8A-4147-A177-3AD203B41FA5}">
                      <a16:colId xmlns="" xmlns:a16="http://schemas.microsoft.com/office/drawing/2014/main" val="20002"/>
                    </a:ext>
                  </a:extLst>
                </a:gridCol>
                <a:gridCol w="3202789">
                  <a:extLst>
                    <a:ext uri="{9D8B030D-6E8A-4147-A177-3AD203B41FA5}">
                      <a16:colId xmlns="" xmlns:a16="http://schemas.microsoft.com/office/drawing/2014/main" val="20003"/>
                    </a:ext>
                  </a:extLst>
                </a:gridCol>
                <a:gridCol w="3695526">
                  <a:extLst>
                    <a:ext uri="{9D8B030D-6E8A-4147-A177-3AD203B41FA5}">
                      <a16:colId xmlns="" xmlns:a16="http://schemas.microsoft.com/office/drawing/2014/main" val="20004"/>
                    </a:ext>
                  </a:extLst>
                </a:gridCol>
                <a:gridCol w="3695526">
                  <a:extLst>
                    <a:ext uri="{9D8B030D-6E8A-4147-A177-3AD203B41FA5}">
                      <a16:colId xmlns="" xmlns:a16="http://schemas.microsoft.com/office/drawing/2014/main" val="20005"/>
                    </a:ext>
                  </a:extLst>
                </a:gridCol>
                <a:gridCol w="3695526">
                  <a:extLst>
                    <a:ext uri="{9D8B030D-6E8A-4147-A177-3AD203B41FA5}">
                      <a16:colId xmlns="" xmlns:a16="http://schemas.microsoft.com/office/drawing/2014/main" val="20006"/>
                    </a:ext>
                  </a:extLst>
                </a:gridCol>
              </a:tblGrid>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rgbClr val="FFFFFF"/>
                          </a:solidFill>
                          <a:latin typeface="Bahnschrift SemiBold" pitchFamily="34" charset="0"/>
                          <a:ea typeface="微軟正黑體" pitchFamily="34" charset="-120"/>
                        </a:rPr>
                        <a:t>Level</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F5462"/>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rgbClr val="FFFFFF"/>
                          </a:solidFill>
                          <a:latin typeface="Bahnschrift SemiBold" pitchFamily="34" charset="0"/>
                          <a:ea typeface="微軟正黑體" pitchFamily="34" charset="-120"/>
                        </a:rPr>
                        <a:t>Age</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F5462"/>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zh-TW" altLang="en-US" sz="2600" b="1" i="0" u="none" strike="noStrike" dirty="0">
                          <a:solidFill>
                            <a:srgbClr val="FFFFFF"/>
                          </a:solidFill>
                          <a:latin typeface="Bahnschrift SemiBold" pitchFamily="34" charset="0"/>
                          <a:ea typeface="微軟正黑體" pitchFamily="34" charset="-120"/>
                        </a:rPr>
                        <a:t>  </a:t>
                      </a:r>
                      <a:r>
                        <a:rPr lang="en-US" altLang="zh-TW" sz="2600" b="1" i="0" u="none" strike="noStrike" dirty="0">
                          <a:solidFill>
                            <a:srgbClr val="FFFFFF"/>
                          </a:solidFill>
                          <a:latin typeface="Bahnschrift SemiBold" pitchFamily="34" charset="0"/>
                          <a:ea typeface="微軟正黑體" pitchFamily="34" charset="-120"/>
                        </a:rPr>
                        <a:t>Learning Target</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F5462"/>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rgbClr val="FFFFFF"/>
                          </a:solidFill>
                          <a:latin typeface="Bahnschrift SemiBold" pitchFamily="34" charset="0"/>
                          <a:ea typeface="微軟正黑體" pitchFamily="34" charset="-120"/>
                        </a:rPr>
                        <a:t>Main Field</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F5462"/>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1" i="0" u="none" strike="noStrike" dirty="0">
                          <a:solidFill>
                            <a:srgbClr val="FFFFFF"/>
                          </a:solidFill>
                          <a:latin typeface="Bahnschrift SemiBold" pitchFamily="34" charset="0"/>
                          <a:ea typeface="微軟正黑體" pitchFamily="34" charset="-120"/>
                        </a:rPr>
                        <a:t>STEAM</a:t>
                      </a:r>
                    </a:p>
                    <a:p>
                      <a:pPr algn="ctr" fontAlgn="ctr"/>
                      <a:r>
                        <a:rPr lang="en-US" altLang="zh-TW" sz="2600" b="1" i="0" u="none" strike="noStrike" dirty="0">
                          <a:solidFill>
                            <a:srgbClr val="FFFFFF"/>
                          </a:solidFill>
                          <a:latin typeface="Bahnschrift SemiBold" pitchFamily="34" charset="0"/>
                          <a:ea typeface="微軟正黑體" pitchFamily="34" charset="-120"/>
                        </a:rPr>
                        <a:t>Theme </a:t>
                      </a:r>
                      <a:r>
                        <a:rPr lang="en-US" sz="2600" b="1" i="0" u="none" strike="noStrike" dirty="0">
                          <a:solidFill>
                            <a:srgbClr val="FFFFFF"/>
                          </a:solidFill>
                          <a:latin typeface="Bahnschrift SemiBold" pitchFamily="34" charset="0"/>
                          <a:ea typeface="微軟正黑體" pitchFamily="34" charset="-120"/>
                        </a:rPr>
                        <a:t>Stage</a:t>
                      </a:r>
                      <a:r>
                        <a:rPr lang="zh-TW" altLang="en-US" sz="2600" b="1" i="0" u="none" strike="noStrike" baseline="0" dirty="0">
                          <a:solidFill>
                            <a:srgbClr val="FFFFFF"/>
                          </a:solidFill>
                          <a:latin typeface="Bahnschrift SemiBold" pitchFamily="34" charset="0"/>
                          <a:ea typeface="微軟正黑體" pitchFamily="34" charset="-120"/>
                        </a:rPr>
                        <a:t> </a:t>
                      </a:r>
                      <a:r>
                        <a:rPr lang="en-US" altLang="zh-TW" sz="2600" b="1" i="0" u="none" strike="noStrike" baseline="0" dirty="0">
                          <a:solidFill>
                            <a:srgbClr val="FFFFFF"/>
                          </a:solidFill>
                          <a:latin typeface="Bahnschrift SemiBold" pitchFamily="34" charset="0"/>
                          <a:ea typeface="微軟正黑體" pitchFamily="34" charset="-120"/>
                        </a:rPr>
                        <a:t>A</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F5462"/>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1" i="0" u="none" strike="noStrike" dirty="0">
                          <a:solidFill>
                            <a:srgbClr val="FFFFFF"/>
                          </a:solidFill>
                          <a:latin typeface="Bahnschrift SemiBold" pitchFamily="34" charset="0"/>
                          <a:ea typeface="微軟正黑體" pitchFamily="34" charset="-120"/>
                        </a:rPr>
                        <a:t>STEAM</a:t>
                      </a:r>
                      <a:endParaRPr lang="en-US" altLang="zh-TW" sz="2600" b="1" i="0" u="none" strike="noStrike" dirty="0">
                        <a:solidFill>
                          <a:srgbClr val="FFFFFF"/>
                        </a:solidFill>
                        <a:latin typeface="Bahnschrift SemiBold" pitchFamily="34" charset="0"/>
                        <a:ea typeface="微軟正黑體" pitchFamily="34" charset="-120"/>
                      </a:endParaRPr>
                    </a:p>
                    <a:p>
                      <a:pPr algn="ctr" fontAlgn="ctr"/>
                      <a:r>
                        <a:rPr lang="en-US" altLang="zh-TW" sz="2600" b="1" i="0" u="none" strike="noStrike" dirty="0">
                          <a:solidFill>
                            <a:srgbClr val="FFFFFF"/>
                          </a:solidFill>
                          <a:latin typeface="Bahnschrift SemiBold" pitchFamily="34" charset="0"/>
                          <a:ea typeface="微軟正黑體" pitchFamily="34" charset="-120"/>
                        </a:rPr>
                        <a:t>/Theme</a:t>
                      </a:r>
                      <a:r>
                        <a:rPr lang="en-US" altLang="zh-TW" sz="2600" b="1" i="0" u="none" strike="noStrike" baseline="0" dirty="0">
                          <a:solidFill>
                            <a:srgbClr val="FFFFFF"/>
                          </a:solidFill>
                          <a:latin typeface="Bahnschrift SemiBold" pitchFamily="34" charset="0"/>
                          <a:ea typeface="微軟正黑體" pitchFamily="34" charset="-120"/>
                        </a:rPr>
                        <a:t> </a:t>
                      </a:r>
                      <a:r>
                        <a:rPr lang="en-US" sz="2600" b="1" i="0" u="none" strike="noStrike" dirty="0">
                          <a:solidFill>
                            <a:srgbClr val="FFFFFF"/>
                          </a:solidFill>
                          <a:latin typeface="Bahnschrift SemiBold" pitchFamily="34" charset="0"/>
                          <a:ea typeface="微軟正黑體" pitchFamily="34" charset="-120"/>
                        </a:rPr>
                        <a:t>Stage</a:t>
                      </a:r>
                      <a:r>
                        <a:rPr lang="zh-TW" altLang="en-US" sz="2600" b="1" i="0" u="none" strike="noStrike" baseline="0" dirty="0">
                          <a:solidFill>
                            <a:srgbClr val="FFFFFF"/>
                          </a:solidFill>
                          <a:latin typeface="Bahnschrift SemiBold" pitchFamily="34" charset="0"/>
                          <a:ea typeface="微軟正黑體" pitchFamily="34" charset="-120"/>
                        </a:rPr>
                        <a:t> </a:t>
                      </a:r>
                      <a:r>
                        <a:rPr lang="en-US" altLang="zh-TW" sz="2600" b="1" i="0" u="none" strike="noStrike" baseline="0" dirty="0">
                          <a:solidFill>
                            <a:srgbClr val="FFFFFF"/>
                          </a:solidFill>
                          <a:latin typeface="Bahnschrift SemiBold" pitchFamily="34" charset="0"/>
                          <a:ea typeface="微軟正黑體" pitchFamily="34" charset="-120"/>
                        </a:rPr>
                        <a:t>B</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F5462"/>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1" i="0" u="none" strike="noStrike" dirty="0">
                          <a:solidFill>
                            <a:srgbClr val="FFFFFF"/>
                          </a:solidFill>
                          <a:latin typeface="Bahnschrift SemiBold" pitchFamily="34" charset="0"/>
                          <a:ea typeface="微軟正黑體" pitchFamily="34" charset="-120"/>
                        </a:rPr>
                        <a:t>STEAM</a:t>
                      </a:r>
                      <a:endParaRPr lang="en-US" altLang="zh-TW" sz="2600" b="1" i="0" u="none" strike="noStrike" dirty="0">
                        <a:solidFill>
                          <a:srgbClr val="FFFFFF"/>
                        </a:solidFill>
                        <a:latin typeface="Bahnschrift SemiBold" pitchFamily="34" charset="0"/>
                        <a:ea typeface="微軟正黑體" pitchFamily="34" charset="-120"/>
                      </a:endParaRPr>
                    </a:p>
                    <a:p>
                      <a:pPr algn="ctr" fontAlgn="ctr"/>
                      <a:r>
                        <a:rPr lang="en-US" altLang="zh-TW" sz="2600" b="1" i="0" u="none" strike="noStrike" dirty="0">
                          <a:solidFill>
                            <a:srgbClr val="FFFFFF"/>
                          </a:solidFill>
                          <a:latin typeface="Bahnschrift SemiBold" pitchFamily="34" charset="0"/>
                          <a:ea typeface="微軟正黑體" pitchFamily="34" charset="-120"/>
                        </a:rPr>
                        <a:t>/Theme </a:t>
                      </a:r>
                      <a:r>
                        <a:rPr lang="en-US" sz="2600" b="1" i="0" u="none" strike="noStrike" dirty="0">
                          <a:solidFill>
                            <a:srgbClr val="FFFFFF"/>
                          </a:solidFill>
                          <a:latin typeface="Bahnschrift SemiBold" pitchFamily="34" charset="0"/>
                          <a:ea typeface="微軟正黑體" pitchFamily="34" charset="-120"/>
                        </a:rPr>
                        <a:t>Stage 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F5462"/>
                    </a:solidFill>
                  </a:tcPr>
                </a:tc>
                <a:extLst>
                  <a:ext uri="{0D108BD9-81ED-4DB2-BD59-A6C34878D82A}">
                    <a16:rowId xmlns="" xmlns:a16="http://schemas.microsoft.com/office/drawing/2014/main" val="10000"/>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Level 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70000"/>
                      </a:srgbClr>
                    </a:solidFill>
                  </a:tcPr>
                </a:tc>
                <a:tc rowSpan="4">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chemeClr val="tx1"/>
                          </a:solidFill>
                          <a:latin typeface="Bahnschrift SemiBold" pitchFamily="34" charset="0"/>
                          <a:ea typeface="微軟正黑體" pitchFamily="34" charset="-120"/>
                        </a:rPr>
                        <a:t>16~18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en-US" sz="2600" b="0" i="0" u="none" strike="noStrike" dirty="0">
                          <a:solidFill>
                            <a:srgbClr val="000000"/>
                          </a:solidFill>
                          <a:latin typeface="Bahnschrift SemiBold" pitchFamily="34" charset="0"/>
                          <a:ea typeface="微軟正黑體" pitchFamily="34" charset="-120"/>
                        </a:rPr>
                        <a:t>  AI: Deep Learning</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Practice</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7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Deep Learning</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7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err="1">
                          <a:solidFill>
                            <a:srgbClr val="000000"/>
                          </a:solidFill>
                          <a:latin typeface="Bahnschrift SemiBold" pitchFamily="34" charset="0"/>
                          <a:ea typeface="微軟正黑體" pitchFamily="34" charset="-120"/>
                        </a:rPr>
                        <a:t>Numpy</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7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a:solidFill>
                            <a:srgbClr val="000000"/>
                          </a:solidFill>
                          <a:latin typeface="Bahnschrift SemiBold" pitchFamily="34" charset="0"/>
                          <a:ea typeface="微軟正黑體" pitchFamily="34" charset="-120"/>
                        </a:rPr>
                        <a:t>Pandas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7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err="1">
                          <a:solidFill>
                            <a:srgbClr val="000000"/>
                          </a:solidFill>
                          <a:latin typeface="Bahnschrift SemiBold" pitchFamily="34" charset="0"/>
                          <a:ea typeface="微軟正黑體" pitchFamily="34" charset="-120"/>
                        </a:rPr>
                        <a:t>TensorFlow</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70000"/>
                      </a:srgbClr>
                    </a:solidFill>
                  </a:tcPr>
                </a:tc>
                <a:extLst>
                  <a:ext uri="{0D108BD9-81ED-4DB2-BD59-A6C34878D82A}">
                    <a16:rowId xmlns="" xmlns:a16="http://schemas.microsoft.com/office/drawing/2014/main" val="10001"/>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Level 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50000"/>
                      </a:srgbClr>
                    </a:solidFill>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en-US" altLang="zh-TW" sz="2600" b="0" i="0" u="none" strike="noStrike" dirty="0">
                          <a:solidFill>
                            <a:srgbClr val="000000"/>
                          </a:solidFill>
                          <a:latin typeface="Bahnschrift SemiBold" pitchFamily="34" charset="0"/>
                          <a:ea typeface="微軟正黑體" pitchFamily="34" charset="-120"/>
                        </a:rPr>
                        <a:t>  </a:t>
                      </a:r>
                      <a:r>
                        <a:rPr lang="en-US" altLang="zh-TW" sz="2600" b="0" i="0" u="none" strike="noStrike" dirty="0" err="1">
                          <a:solidFill>
                            <a:srgbClr val="000000"/>
                          </a:solidFill>
                          <a:latin typeface="Bahnschrift SemiBold" pitchFamily="34" charset="0"/>
                          <a:ea typeface="微軟正黑體" pitchFamily="34" charset="-120"/>
                        </a:rPr>
                        <a:t>Aiot</a:t>
                      </a: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applications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5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Edge AI</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5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err="1">
                          <a:solidFill>
                            <a:srgbClr val="000000"/>
                          </a:solidFill>
                          <a:latin typeface="Bahnschrift SemiBold" pitchFamily="34" charset="0"/>
                          <a:ea typeface="微軟正黑體" pitchFamily="34" charset="-120"/>
                        </a:rPr>
                        <a:t>Pixetto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5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Pixy2 CMUcam5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5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OpenVino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alpha val="50000"/>
                      </a:srgbClr>
                    </a:solidFill>
                  </a:tcPr>
                </a:tc>
                <a:extLst>
                  <a:ext uri="{0D108BD9-81ED-4DB2-BD59-A6C34878D82A}">
                    <a16:rowId xmlns="" xmlns:a16="http://schemas.microsoft.com/office/drawing/2014/main" val="10002"/>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Level 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90000"/>
                      </a:srgbClr>
                    </a:solidFill>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en-US" sz="2600" b="0" i="0" u="none" strike="noStrike" dirty="0">
                          <a:solidFill>
                            <a:srgbClr val="000000"/>
                          </a:solidFill>
                          <a:latin typeface="Bahnschrift SemiBold" pitchFamily="34" charset="0"/>
                          <a:ea typeface="微軟正黑體" pitchFamily="34" charset="-120"/>
                        </a:rPr>
                        <a:t>  AI Basic: Machine Learning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9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Object Detection</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90000"/>
                      </a:srgbClr>
                    </a:solidFill>
                  </a:tcPr>
                </a:tc>
                <a:tc gridSpan="2">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Teachable Machine +</a:t>
                      </a:r>
                      <a:r>
                        <a:rPr 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ESP32</a:t>
                      </a:r>
                      <a:r>
                        <a:rPr lang="en-US" altLang="zh-TW" sz="2600" b="0" i="0" u="none" strike="noStrike" baseline="0" dirty="0">
                          <a:solidFill>
                            <a:srgbClr val="000000"/>
                          </a:solidFill>
                          <a:latin typeface="Bahnschrift SemiBold" pitchFamily="34" charset="0"/>
                          <a:ea typeface="微軟正黑體" pitchFamily="34" charset="-120"/>
                        </a:rPr>
                        <a:t> Cloud AI recognition</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90000"/>
                      </a:srgbClr>
                    </a:solidFill>
                  </a:tcPr>
                </a:tc>
                <a:tc hMerge="1">
                  <a:txBody>
                    <a:bodyPr/>
                    <a:lstStyle/>
                    <a:p>
                      <a:pPr algn="ctr" fontAlgn="ctr"/>
                      <a:endParaRPr lang="zh-TW" altLang="en-US" sz="28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DevCloud</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90000"/>
                      </a:srgbClr>
                    </a:solidFill>
                  </a:tcPr>
                </a:tc>
                <a:extLst>
                  <a:ext uri="{0D108BD9-81ED-4DB2-BD59-A6C34878D82A}">
                    <a16:rowId xmlns="" xmlns:a16="http://schemas.microsoft.com/office/drawing/2014/main" val="10003"/>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Level 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70000"/>
                      </a:srgbClr>
                    </a:solidFill>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Advanced Programming</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7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Algorithms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7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Algorithms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7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Data Structures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7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smtClean="0">
                          <a:solidFill>
                            <a:srgbClr val="000000"/>
                          </a:solidFill>
                          <a:latin typeface="Bahnschrift SemiBold" pitchFamily="34" charset="0"/>
                          <a:ea typeface="微軟正黑體" pitchFamily="34" charset="-120"/>
                        </a:rPr>
                        <a:t>Data Analysis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alpha val="70000"/>
                      </a:srgbClr>
                    </a:solidFill>
                  </a:tcPr>
                </a:tc>
                <a:extLst>
                  <a:ext uri="{0D108BD9-81ED-4DB2-BD59-A6C34878D82A}">
                    <a16:rowId xmlns="" xmlns:a16="http://schemas.microsoft.com/office/drawing/2014/main" val="10004"/>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Level 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99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chemeClr val="tx1"/>
                          </a:solidFill>
                          <a:latin typeface="Bahnschrift SemiBold" pitchFamily="34" charset="0"/>
                          <a:ea typeface="微軟正黑體" pitchFamily="34" charset="-120"/>
                        </a:rPr>
                        <a:t>15~17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Programming Basic</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99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ICT Basic</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99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99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VBA/C#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99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Python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9900">
                        <a:alpha val="60000"/>
                      </a:srgbClr>
                    </a:solidFill>
                  </a:tcPr>
                </a:tc>
                <a:extLst>
                  <a:ext uri="{0D108BD9-81ED-4DB2-BD59-A6C34878D82A}">
                    <a16:rowId xmlns="" xmlns:a16="http://schemas.microsoft.com/office/drawing/2014/main" val="10005"/>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Level 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85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chemeClr val="tx1"/>
                          </a:solidFill>
                          <a:latin typeface="Bahnschrift SemiBold" pitchFamily="34" charset="0"/>
                          <a:ea typeface="微軟正黑體" pitchFamily="34" charset="-120"/>
                        </a:rPr>
                        <a:t>13~15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en-US" altLang="zh-TW" sz="2600" b="0" i="0" u="none" strike="noStrike" dirty="0">
                          <a:solidFill>
                            <a:srgbClr val="000000"/>
                          </a:solidFill>
                          <a:latin typeface="Bahnschrift SemiBold" pitchFamily="34" charset="0"/>
                          <a:ea typeface="微軟正黑體" pitchFamily="34" charset="-120"/>
                        </a:rPr>
                        <a:t>  Arduino</a:t>
                      </a: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Projects &amp; Practices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85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Electro-Mechanism</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85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err="1">
                          <a:solidFill>
                            <a:srgbClr val="000000"/>
                          </a:solidFill>
                          <a:latin typeface="Bahnschrift SemiBold" pitchFamily="34" charset="0"/>
                          <a:ea typeface="微軟正黑體" pitchFamily="34" charset="-120"/>
                        </a:rPr>
                        <a:t>BeeCar</a:t>
                      </a:r>
                      <a:r>
                        <a:rPr lang="en-US" sz="2600" b="0" i="0" u="none" strike="noStrike" dirty="0">
                          <a:solidFill>
                            <a:srgbClr val="000000"/>
                          </a:solidFill>
                          <a:latin typeface="Bahnschrift SemiBold" pitchFamily="34" charset="0"/>
                          <a:ea typeface="微軟正黑體" pitchFamily="34" charset="-120"/>
                        </a:rPr>
                        <a:t> </a:t>
                      </a:r>
                      <a:r>
                        <a:rPr lang="en-US" sz="2600" b="0" i="0" u="none" strike="noStrike" dirty="0" err="1">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85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Robotic Arm </a:t>
                      </a:r>
                      <a:r>
                        <a:rPr lang="en-US" sz="2600" b="0" i="0" u="none" strike="noStrike" dirty="0" err="1">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85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ESP32</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Basics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85000"/>
                      </a:srgbClr>
                    </a:solidFill>
                  </a:tcPr>
                </a:tc>
                <a:extLst>
                  <a:ext uri="{0D108BD9-81ED-4DB2-BD59-A6C34878D82A}">
                    <a16:rowId xmlns="" xmlns:a16="http://schemas.microsoft.com/office/drawing/2014/main" val="10006"/>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Level 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chemeClr val="tx1"/>
                          </a:solidFill>
                          <a:latin typeface="Bahnschrift SemiBold" pitchFamily="34" charset="0"/>
                          <a:ea typeface="微軟正黑體" pitchFamily="34" charset="-120"/>
                        </a:rPr>
                        <a:t>11~13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en-US" sz="2600" b="0" i="0" u="none" strike="noStrike" dirty="0">
                          <a:solidFill>
                            <a:srgbClr val="000000"/>
                          </a:solidFill>
                          <a:latin typeface="Bahnschrift SemiBold" pitchFamily="34" charset="0"/>
                          <a:ea typeface="微軟正黑體" pitchFamily="34" charset="-120"/>
                        </a:rPr>
                        <a:t>  TarkusVP to 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err="1">
                          <a:solidFill>
                            <a:srgbClr val="000000"/>
                          </a:solidFill>
                          <a:latin typeface="Bahnschrift SemiBold" pitchFamily="34" charset="0"/>
                          <a:ea typeface="微軟正黑體" pitchFamily="34" charset="-120"/>
                        </a:rPr>
                        <a:t>TarkusVP</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to </a:t>
                      </a:r>
                      <a:r>
                        <a:rPr lang="en-US" sz="2600" b="0" i="0" u="none" strike="noStrike" dirty="0">
                          <a:solidFill>
                            <a:srgbClr val="000000"/>
                          </a:solidFill>
                          <a:latin typeface="Bahnschrift SemiBold" pitchFamily="34" charset="0"/>
                          <a:ea typeface="微軟正黑體" pitchFamily="34" charset="-120"/>
                        </a:rPr>
                        <a:t>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err="1">
                          <a:solidFill>
                            <a:srgbClr val="000000"/>
                          </a:solidFill>
                          <a:latin typeface="Bahnschrift SemiBold" pitchFamily="34" charset="0"/>
                          <a:ea typeface="微軟正黑體" pitchFamily="34" charset="-120"/>
                        </a:rPr>
                        <a:t>BeeCar</a:t>
                      </a:r>
                      <a:r>
                        <a:rPr lang="en-US" sz="2600" b="0" i="0" u="none" strike="noStrike" dirty="0">
                          <a:solidFill>
                            <a:srgbClr val="000000"/>
                          </a:solidFill>
                          <a:latin typeface="Bahnschrift SemiBold" pitchFamily="34" charset="0"/>
                          <a:ea typeface="微軟正黑體" pitchFamily="34" charset="-120"/>
                        </a:rPr>
                        <a:t>/Arduino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Robotic Arm</a:t>
                      </a:r>
                      <a:r>
                        <a:rPr lang="en-US" sz="2600" b="0" i="0" u="none" strike="noStrike" dirty="0">
                          <a:solidFill>
                            <a:srgbClr val="000000"/>
                          </a:solidFill>
                          <a:latin typeface="Bahnschrift SemiBold" pitchFamily="34" charset="0"/>
                          <a:ea typeface="微軟正黑體" pitchFamily="34" charset="-120"/>
                        </a:rPr>
                        <a:t>/Arduino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Smart farm</a:t>
                      </a:r>
                      <a:r>
                        <a:rPr lang="en-US" sz="2600" b="0" i="0" u="none" strike="noStrike" dirty="0">
                          <a:solidFill>
                            <a:srgbClr val="000000"/>
                          </a:solidFill>
                          <a:latin typeface="Bahnschrift SemiBold" pitchFamily="34" charset="0"/>
                          <a:ea typeface="微軟正黑體" pitchFamily="34" charset="-120"/>
                        </a:rPr>
                        <a:t>/Python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alpha val="60000"/>
                      </a:srgbClr>
                    </a:solidFill>
                  </a:tcPr>
                </a:tc>
                <a:extLst>
                  <a:ext uri="{0D108BD9-81ED-4DB2-BD59-A6C34878D82A}">
                    <a16:rowId xmlns="" xmlns:a16="http://schemas.microsoft.com/office/drawing/2014/main" val="10007"/>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Level 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chemeClr val="tx1"/>
                          </a:solidFill>
                          <a:latin typeface="Bahnschrift SemiBold" pitchFamily="34" charset="0"/>
                          <a:ea typeface="微軟正黑體" pitchFamily="34" charset="-120"/>
                        </a:rPr>
                        <a:t>9~11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en-US" sz="2600" b="0" i="0" u="none" strike="noStrike" dirty="0">
                          <a:solidFill>
                            <a:srgbClr val="000000"/>
                          </a:solidFill>
                          <a:latin typeface="Bahnschrift SemiBold" pitchFamily="34" charset="0"/>
                          <a:ea typeface="微軟正黑體" pitchFamily="34" charset="-120"/>
                        </a:rPr>
                        <a:t>  TarkusVP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TarkusVP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err="1">
                          <a:solidFill>
                            <a:srgbClr val="000000"/>
                          </a:solidFill>
                          <a:latin typeface="Bahnschrift SemiBold" pitchFamily="34" charset="0"/>
                          <a:ea typeface="微軟正黑體" pitchFamily="34" charset="-120"/>
                        </a:rPr>
                        <a:t>BeeCar</a:t>
                      </a:r>
                      <a:r>
                        <a:rPr lang="en-US" sz="2600" b="0" i="0" u="none" strike="noStrike" dirty="0">
                          <a:solidFill>
                            <a:srgbClr val="000000"/>
                          </a:solidFill>
                          <a:latin typeface="Bahnschrift SemiBold" pitchFamily="34" charset="0"/>
                          <a:ea typeface="微軟正黑體" pitchFamily="34" charset="-120"/>
                        </a:rPr>
                        <a:t>/</a:t>
                      </a:r>
                      <a:r>
                        <a:rPr lang="en-US" sz="2600" b="0" i="0" u="none" strike="noStrike" dirty="0" err="1">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Robotic</a:t>
                      </a:r>
                      <a:r>
                        <a:rPr lang="en-US" sz="2600" b="0" i="0" u="none" strike="noStrike" baseline="0" dirty="0">
                          <a:solidFill>
                            <a:srgbClr val="000000"/>
                          </a:solidFill>
                          <a:latin typeface="Bahnschrift SemiBold" pitchFamily="34" charset="0"/>
                          <a:ea typeface="微軟正黑體" pitchFamily="34" charset="-120"/>
                        </a:rPr>
                        <a:t> Arm</a:t>
                      </a:r>
                      <a:r>
                        <a:rPr lang="en-US" sz="2600" b="0" i="0" u="none" strike="noStrike" dirty="0">
                          <a:solidFill>
                            <a:srgbClr val="000000"/>
                          </a:solidFill>
                          <a:latin typeface="Bahnschrift SemiBold" pitchFamily="34" charset="0"/>
                          <a:ea typeface="微軟正黑體" pitchFamily="34" charset="-120"/>
                        </a:rPr>
                        <a:t>/</a:t>
                      </a:r>
                      <a:r>
                        <a:rPr lang="en-US" sz="2600" b="0" i="0" u="none" strike="noStrike" dirty="0" err="1">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6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Smart Farm</a:t>
                      </a:r>
                      <a:r>
                        <a:rPr lang="en-US" sz="2600" b="0" i="0" u="none" strike="noStrike" dirty="0">
                          <a:solidFill>
                            <a:srgbClr val="000000"/>
                          </a:solidFill>
                          <a:latin typeface="Bahnschrift SemiBold" pitchFamily="34" charset="0"/>
                          <a:ea typeface="微軟正黑體" pitchFamily="34" charset="-120"/>
                        </a:rPr>
                        <a:t>/</a:t>
                      </a:r>
                      <a:r>
                        <a:rPr lang="en-US" sz="2600" b="0" i="0" u="none" strike="noStrike" dirty="0" err="1">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60000"/>
                      </a:srgbClr>
                    </a:solidFill>
                  </a:tcPr>
                </a:tc>
                <a:extLst>
                  <a:ext uri="{0D108BD9-81ED-4DB2-BD59-A6C34878D82A}">
                    <a16:rowId xmlns="" xmlns:a16="http://schemas.microsoft.com/office/drawing/2014/main" val="10008"/>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Level 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chemeClr val="tx1"/>
                          </a:solidFill>
                          <a:latin typeface="Bahnschrift SemiBold" pitchFamily="34" charset="0"/>
                          <a:ea typeface="微軟正黑體" pitchFamily="34" charset="-120"/>
                        </a:rPr>
                        <a:t>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en-US" sz="2600" b="0" i="0" u="none" strike="noStrike" dirty="0">
                          <a:solidFill>
                            <a:srgbClr val="000000"/>
                          </a:solidFill>
                          <a:latin typeface="Bahnschrift SemiBold" pitchFamily="34" charset="0"/>
                          <a:ea typeface="微軟正黑體" pitchFamily="34" charset="-120"/>
                        </a:rPr>
                        <a:t>  Scratch</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to </a:t>
                      </a:r>
                      <a:r>
                        <a:rPr lang="en-US" sz="2600" b="0" i="0" u="none" strike="noStrike" dirty="0" err="1">
                          <a:solidFill>
                            <a:srgbClr val="000000"/>
                          </a:solidFill>
                          <a:latin typeface="Bahnschrift SemiBold" pitchFamily="34" charset="0"/>
                          <a:ea typeface="微軟正黑體" pitchFamily="34" charset="-120"/>
                        </a:rPr>
                        <a:t>TarkusVP</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Basics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Scratch</a:t>
                      </a:r>
                      <a:r>
                        <a:rPr lang="en-US" sz="2600" b="0" i="0" u="none" strike="noStrike" baseline="0" dirty="0">
                          <a:solidFill>
                            <a:srgbClr val="000000"/>
                          </a:solidFill>
                          <a:latin typeface="Bahnschrift SemiBold" pitchFamily="34" charset="0"/>
                          <a:ea typeface="微軟正黑體" pitchFamily="34" charset="-120"/>
                        </a:rPr>
                        <a:t> to </a:t>
                      </a:r>
                      <a:r>
                        <a:rPr lang="en-US" sz="2600" b="0" i="0" u="none" strike="noStrike" baseline="0" dirty="0" err="1">
                          <a:solidFill>
                            <a:srgbClr val="000000"/>
                          </a:solidFill>
                          <a:latin typeface="Bahnschrift SemiBold" pitchFamily="34" charset="0"/>
                          <a:ea typeface="微軟正黑體" pitchFamily="34" charset="-120"/>
                        </a:rPr>
                        <a:t>T</a:t>
                      </a:r>
                      <a:r>
                        <a:rPr lang="en-US" sz="2600" b="0" i="0" u="none" strike="noStrike" dirty="0" err="1">
                          <a:solidFill>
                            <a:srgbClr val="000000"/>
                          </a:solidFill>
                          <a:latin typeface="Bahnschrift SemiBold" pitchFamily="34" charset="0"/>
                          <a:ea typeface="微軟正黑體" pitchFamily="34" charset="-120"/>
                        </a:rPr>
                        <a: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Scratch &amp;</a:t>
                      </a: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err="1">
                          <a:solidFill>
                            <a:srgbClr val="000000"/>
                          </a:solidFill>
                          <a:latin typeface="Bahnschrift SemiBold" pitchFamily="34" charset="0"/>
                          <a:ea typeface="微軟正黑體" pitchFamily="34" charset="-120"/>
                        </a:rPr>
                        <a:t>BeeCar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Scratch &amp;</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Robotic Arm</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Scratch &amp;</a:t>
                      </a: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Smart Farm</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extLst>
                  <a:ext uri="{0D108BD9-81ED-4DB2-BD59-A6C34878D82A}">
                    <a16:rowId xmlns="" xmlns:a16="http://schemas.microsoft.com/office/drawing/2014/main" val="10009"/>
                  </a:ext>
                </a:extLst>
              </a:tr>
              <a:tr h="735811">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Level 0</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2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1" i="0" u="none" strike="noStrike" dirty="0">
                          <a:solidFill>
                            <a:schemeClr val="tx1"/>
                          </a:solidFill>
                          <a:latin typeface="Bahnschrift SemiBold" pitchFamily="34" charset="0"/>
                          <a:ea typeface="微軟正黑體" pitchFamily="34" charset="-120"/>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l" fontAlgn="ctr"/>
                      <a:r>
                        <a:rPr lang="en-US" altLang="zh-TW" sz="2600" b="0" i="0" u="none" strike="noStrike" dirty="0">
                          <a:solidFill>
                            <a:srgbClr val="000000"/>
                          </a:solidFill>
                          <a:latin typeface="Bahnschrift SemiBold" pitchFamily="34" charset="0"/>
                          <a:ea typeface="微軟正黑體" pitchFamily="34" charset="-120"/>
                        </a:rPr>
                        <a:t>  Creative</a:t>
                      </a:r>
                      <a:r>
                        <a:rPr lang="en-US" altLang="zh-TW" sz="2600" b="0" i="0" u="none" strike="noStrike" baseline="0" dirty="0">
                          <a:solidFill>
                            <a:srgbClr val="000000"/>
                          </a:solidFill>
                          <a:latin typeface="Bahnschrift SemiBold" pitchFamily="34" charset="0"/>
                          <a:ea typeface="微軟正黑體" pitchFamily="34" charset="-120"/>
                        </a:rPr>
                        <a:t> Gaming</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2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a:solidFill>
                            <a:srgbClr val="000000"/>
                          </a:solidFill>
                          <a:latin typeface="Bahnschrift SemiBold" pitchFamily="34" charset="0"/>
                          <a:ea typeface="微軟正黑體" pitchFamily="34" charset="-120"/>
                        </a:rPr>
                        <a:t>Coding Logics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2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600" b="0" i="0" u="none" strike="noStrike" dirty="0" err="1">
                          <a:solidFill>
                            <a:srgbClr val="000000"/>
                          </a:solidFill>
                          <a:latin typeface="Bahnschrift SemiBold" pitchFamily="34" charset="0"/>
                          <a:ea typeface="微軟正黑體" pitchFamily="34" charset="-120"/>
                        </a:rPr>
                        <a:t>Papago</a:t>
                      </a:r>
                      <a:r>
                        <a:rPr lang="en-US" altLang="zh-TW" sz="2600" b="0" i="0" u="none" strike="noStrike" dirty="0">
                          <a:solidFill>
                            <a:srgbClr val="000000"/>
                          </a:solidFill>
                          <a:latin typeface="Bahnschrift SemiBold" pitchFamily="34" charset="0"/>
                          <a:ea typeface="微軟正黑體" pitchFamily="34" charset="-120"/>
                        </a:rPr>
                        <a:t> board games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2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altLang="zh-TW" sz="2600" b="0" i="0" u="none" strike="noStrike" dirty="0" err="1">
                          <a:solidFill>
                            <a:srgbClr val="000000"/>
                          </a:solidFill>
                          <a:latin typeface="Bahnschrift SemiBold" pitchFamily="34" charset="0"/>
                          <a:ea typeface="微軟正黑體" pitchFamily="34" charset="-120"/>
                        </a:rPr>
                        <a:t>CuPia</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Blocks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20000"/>
                      </a:srgbClr>
                    </a:solidFill>
                  </a:tcPr>
                </a:tc>
                <a:tc>
                  <a:txBody>
                    <a:bodyPr/>
                    <a:lstStyle>
                      <a:lvl1pPr marL="0" algn="l" defTabSz="914400" rtl="0" eaLnBrk="1" latinLnBrk="0" hangingPunct="1">
                        <a:defRPr sz="1800" kern="1200">
                          <a:solidFill>
                            <a:schemeClr val="tx1"/>
                          </a:solidFill>
                          <a:latin typeface="Lato"/>
                          <a:ea typeface="Helvetica"/>
                          <a:cs typeface="Helvetica"/>
                        </a:defRPr>
                      </a:lvl1pPr>
                      <a:lvl2pPr marL="457200" algn="l" defTabSz="914400" rtl="0" eaLnBrk="1" latinLnBrk="0" hangingPunct="1">
                        <a:defRPr sz="1800" kern="1200">
                          <a:solidFill>
                            <a:schemeClr val="tx1"/>
                          </a:solidFill>
                          <a:latin typeface="Lato"/>
                          <a:ea typeface="Helvetica"/>
                          <a:cs typeface="Helvetica"/>
                        </a:defRPr>
                      </a:lvl2pPr>
                      <a:lvl3pPr marL="914400" algn="l" defTabSz="914400" rtl="0" eaLnBrk="1" latinLnBrk="0" hangingPunct="1">
                        <a:defRPr sz="1800" kern="1200">
                          <a:solidFill>
                            <a:schemeClr val="tx1"/>
                          </a:solidFill>
                          <a:latin typeface="Lato"/>
                          <a:ea typeface="Helvetica"/>
                          <a:cs typeface="Helvetica"/>
                        </a:defRPr>
                      </a:lvl3pPr>
                      <a:lvl4pPr marL="1371600" algn="l" defTabSz="914400" rtl="0" eaLnBrk="1" latinLnBrk="0" hangingPunct="1">
                        <a:defRPr sz="1800" kern="1200">
                          <a:solidFill>
                            <a:schemeClr val="tx1"/>
                          </a:solidFill>
                          <a:latin typeface="Lato"/>
                          <a:ea typeface="Helvetica"/>
                          <a:cs typeface="Helvetica"/>
                        </a:defRPr>
                      </a:lvl4pPr>
                      <a:lvl5pPr marL="1828800" algn="l" defTabSz="914400" rtl="0" eaLnBrk="1" latinLnBrk="0" hangingPunct="1">
                        <a:defRPr sz="1800" kern="1200">
                          <a:solidFill>
                            <a:schemeClr val="tx1"/>
                          </a:solidFill>
                          <a:latin typeface="Lato"/>
                          <a:ea typeface="Helvetica"/>
                          <a:cs typeface="Helvetica"/>
                        </a:defRPr>
                      </a:lvl5pPr>
                      <a:lvl6pPr marL="2286000" algn="l" defTabSz="914400" rtl="0" eaLnBrk="1" latinLnBrk="0" hangingPunct="1">
                        <a:defRPr sz="1800" kern="1200">
                          <a:solidFill>
                            <a:schemeClr val="tx1"/>
                          </a:solidFill>
                          <a:latin typeface="Lato"/>
                          <a:ea typeface="Helvetica"/>
                          <a:cs typeface="Helvetica"/>
                        </a:defRPr>
                      </a:lvl6pPr>
                      <a:lvl7pPr marL="2743200" algn="l" defTabSz="914400" rtl="0" eaLnBrk="1" latinLnBrk="0" hangingPunct="1">
                        <a:defRPr sz="1800" kern="1200">
                          <a:solidFill>
                            <a:schemeClr val="tx1"/>
                          </a:solidFill>
                          <a:latin typeface="Lato"/>
                          <a:ea typeface="Helvetica"/>
                          <a:cs typeface="Helvetica"/>
                        </a:defRPr>
                      </a:lvl7pPr>
                      <a:lvl8pPr marL="3200400" algn="l" defTabSz="914400" rtl="0" eaLnBrk="1" latinLnBrk="0" hangingPunct="1">
                        <a:defRPr sz="1800" kern="1200">
                          <a:solidFill>
                            <a:schemeClr val="tx1"/>
                          </a:solidFill>
                          <a:latin typeface="Lato"/>
                          <a:ea typeface="Helvetica"/>
                          <a:cs typeface="Helvetica"/>
                        </a:defRPr>
                      </a:lvl8pPr>
                      <a:lvl9pPr marL="3657600" algn="l" defTabSz="914400" rtl="0" eaLnBrk="1" latinLnBrk="0" hangingPunct="1">
                        <a:defRPr sz="1800" kern="1200">
                          <a:solidFill>
                            <a:schemeClr val="tx1"/>
                          </a:solidFill>
                          <a:latin typeface="Lato"/>
                          <a:ea typeface="Helvetica"/>
                          <a:cs typeface="Helvetica"/>
                        </a:defRPr>
                      </a:lvl9pPr>
                    </a:lstStyle>
                    <a:p>
                      <a:pPr algn="ctr" fontAlgn="ctr"/>
                      <a:r>
                        <a:rPr lang="en-US" sz="2600" b="0" i="0" u="none" strike="noStrike" dirty="0">
                          <a:solidFill>
                            <a:srgbClr val="000000"/>
                          </a:solidFill>
                          <a:latin typeface="Bahnschrift SemiBold" pitchFamily="34" charset="0"/>
                          <a:ea typeface="微軟正黑體" pitchFamily="34" charset="-120"/>
                        </a:rPr>
                        <a:t>3D</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Pens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00">
                        <a:alpha val="20000"/>
                      </a:srgbClr>
                    </a:solidFill>
                  </a:tcPr>
                </a:tc>
                <a:extLst>
                  <a:ext uri="{0D108BD9-81ED-4DB2-BD59-A6C34878D82A}">
                    <a16:rowId xmlns="" xmlns:a16="http://schemas.microsoft.com/office/drawing/2014/main" val="10010"/>
                  </a:ext>
                </a:extLst>
              </a:tr>
            </a:tbl>
          </a:graphicData>
        </a:graphic>
      </p:graphicFrame>
      <p:pic>
        <p:nvPicPr>
          <p:cNvPr id="27" name="Picture 2" descr="C:\Users\123\Downloads\1597113056794.png">
            <a:extLst>
              <a:ext uri="{FF2B5EF4-FFF2-40B4-BE49-F238E27FC236}">
                <a16:creationId xmlns="" xmlns:a16="http://schemas.microsoft.com/office/drawing/2014/main" id="{670B1760-AFED-2542-862C-8D9967077970}"/>
              </a:ext>
            </a:extLst>
          </p:cNvPr>
          <p:cNvPicPr>
            <a:picLocks noChangeAspect="1" noChangeArrowheads="1"/>
          </p:cNvPicPr>
          <p:nvPr/>
        </p:nvPicPr>
        <p:blipFill>
          <a:blip r:embed="rId2" cstate="print">
            <a:extLst>
              <a:ext uri="{28A0092B-C50C-407E-A947-70E740481C1C}">
                <a14:useLocalDpi xmlns="" xmlns:a14="http://schemas.microsoft.com/office/drawing/2010/main"/>
              </a:ext>
            </a:extLst>
          </a:blip>
          <a:srcRect/>
          <a:stretch>
            <a:fillRect/>
          </a:stretch>
        </p:blipFill>
        <p:spPr bwMode="auto">
          <a:xfrm>
            <a:off x="12730651" y="11540289"/>
            <a:ext cx="2181078" cy="1582977"/>
          </a:xfrm>
          <a:prstGeom prst="rect">
            <a:avLst/>
          </a:prstGeom>
          <a:noFill/>
        </p:spPr>
      </p:pic>
      <p:pic>
        <p:nvPicPr>
          <p:cNvPr id="28" name="Picture 3" descr="C:\Users\123\Downloads\1598103492975.jpg">
            <a:extLst>
              <a:ext uri="{FF2B5EF4-FFF2-40B4-BE49-F238E27FC236}">
                <a16:creationId xmlns="" xmlns:a16="http://schemas.microsoft.com/office/drawing/2014/main" id="{6F7A4740-EDED-AA46-BE0F-7FC449457BF5}"/>
              </a:ext>
            </a:extLst>
          </p:cNvPr>
          <p:cNvPicPr>
            <a:picLocks noChangeAspect="1" noChangeArrowheads="1"/>
          </p:cNvPicPr>
          <p:nvPr/>
        </p:nvPicPr>
        <p:blipFill>
          <a:blip r:embed="rId3" cstate="print">
            <a:lum bright="10000" contrast="10000"/>
            <a:extLst>
              <a:ext uri="{28A0092B-C50C-407E-A947-70E740481C1C}">
                <a14:useLocalDpi xmlns="" xmlns:a14="http://schemas.microsoft.com/office/drawing/2010/main"/>
              </a:ext>
            </a:extLst>
          </a:blip>
          <a:srcRect t="5243" b="10828"/>
          <a:stretch>
            <a:fillRect/>
          </a:stretch>
        </p:blipFill>
        <p:spPr bwMode="auto">
          <a:xfrm>
            <a:off x="20407369" y="11341570"/>
            <a:ext cx="2071702" cy="1781696"/>
          </a:xfrm>
          <a:prstGeom prst="flowChartAlternateProcess">
            <a:avLst/>
          </a:prstGeom>
          <a:noFill/>
          <a:ln>
            <a:noFill/>
          </a:ln>
          <a:effectLst>
            <a:softEdge rad="127000"/>
          </a:effectLst>
        </p:spPr>
      </p:pic>
      <p:grpSp>
        <p:nvGrpSpPr>
          <p:cNvPr id="4" name="群組 10">
            <a:extLst>
              <a:ext uri="{FF2B5EF4-FFF2-40B4-BE49-F238E27FC236}">
                <a16:creationId xmlns="" xmlns:a16="http://schemas.microsoft.com/office/drawing/2014/main" id="{E4C5D4EE-F6FF-AA4D-BF8E-05FE69BA8969}"/>
              </a:ext>
            </a:extLst>
          </p:cNvPr>
          <p:cNvGrpSpPr/>
          <p:nvPr/>
        </p:nvGrpSpPr>
        <p:grpSpPr>
          <a:xfrm>
            <a:off x="16359789" y="11235210"/>
            <a:ext cx="2190192" cy="1959494"/>
            <a:chOff x="5980757" y="0"/>
            <a:chExt cx="6708252" cy="5502749"/>
          </a:xfrm>
        </p:grpSpPr>
        <p:pic>
          <p:nvPicPr>
            <p:cNvPr id="30" name="圖片 29" descr="機械手臂.png">
              <a:extLst>
                <a:ext uri="{FF2B5EF4-FFF2-40B4-BE49-F238E27FC236}">
                  <a16:creationId xmlns="" xmlns:a16="http://schemas.microsoft.com/office/drawing/2014/main" id="{8941F04E-839A-B940-A59A-5F42DE6C9ABB}"/>
                </a:ext>
              </a:extLst>
            </p:cNvPr>
            <p:cNvPicPr>
              <a:picLocks noChangeAspect="1"/>
            </p:cNvPicPr>
            <p:nvPr/>
          </p:nvPicPr>
          <p:blipFill>
            <a:blip r:embed="rId4" cstate="print"/>
            <a:stretch>
              <a:fillRect/>
            </a:stretch>
          </p:blipFill>
          <p:spPr>
            <a:xfrm>
              <a:off x="5980757" y="0"/>
              <a:ext cx="6648275" cy="5502749"/>
            </a:xfrm>
            <a:prstGeom prst="rect">
              <a:avLst/>
            </a:prstGeom>
          </p:spPr>
        </p:pic>
        <p:pic>
          <p:nvPicPr>
            <p:cNvPr id="31" name="圖片 30" descr="搖桿.png">
              <a:extLst>
                <a:ext uri="{FF2B5EF4-FFF2-40B4-BE49-F238E27FC236}">
                  <a16:creationId xmlns="" xmlns:a16="http://schemas.microsoft.com/office/drawing/2014/main" id="{DFA502C1-428C-F74E-8DA5-C66723E63897}"/>
                </a:ext>
              </a:extLst>
            </p:cNvPr>
            <p:cNvPicPr>
              <a:picLocks noChangeAspect="1"/>
            </p:cNvPicPr>
            <p:nvPr/>
          </p:nvPicPr>
          <p:blipFill>
            <a:blip r:embed="rId5" cstate="print"/>
            <a:stretch>
              <a:fillRect/>
            </a:stretch>
          </p:blipFill>
          <p:spPr>
            <a:xfrm>
              <a:off x="10733074" y="3195024"/>
              <a:ext cx="1955935" cy="2011118"/>
            </a:xfrm>
            <a:prstGeom prst="rect">
              <a:avLst/>
            </a:prstGeom>
          </p:spPr>
        </p:pic>
      </p:grpSp>
      <p:sp>
        <p:nvSpPr>
          <p:cNvPr id="32" name="TextBox 5">
            <a:extLst>
              <a:ext uri="{FF2B5EF4-FFF2-40B4-BE49-F238E27FC236}">
                <a16:creationId xmlns="" xmlns:a16="http://schemas.microsoft.com/office/drawing/2014/main" id="{FBAD037F-6963-584E-B0FD-A6362E830519}"/>
              </a:ext>
            </a:extLst>
          </p:cNvPr>
          <p:cNvSpPr txBox="1"/>
          <p:nvPr/>
        </p:nvSpPr>
        <p:spPr>
          <a:xfrm>
            <a:off x="2962178" y="12017337"/>
            <a:ext cx="9504104" cy="945259"/>
          </a:xfrm>
          <a:prstGeom prst="rect">
            <a:avLst/>
          </a:prstGeom>
          <a:noFill/>
        </p:spPr>
        <p:txBody>
          <a:bodyPr wrap="square" lIns="0" tIns="0" rIns="0" bIns="0" rtlCol="0">
            <a:spAutoFit/>
          </a:bodyPr>
          <a:lstStyle/>
          <a:p>
            <a:pPr algn="l">
              <a:lnSpc>
                <a:spcPct val="110833"/>
              </a:lnSpc>
            </a:pPr>
            <a:r>
              <a:rPr lang="en-US" altLang="zh-TW" sz="6000" b="1" dirty="0" err="1">
                <a:solidFill>
                  <a:srgbClr val="515151"/>
                </a:solidFill>
                <a:latin typeface="Microsoft JhengHei"/>
                <a:ea typeface="Microsoft JhengHei"/>
              </a:rPr>
              <a:t>Tarkustech</a:t>
            </a:r>
            <a:r>
              <a:rPr lang="en-US" altLang="zh-TW" sz="6000" b="1" dirty="0">
                <a:solidFill>
                  <a:srgbClr val="515151"/>
                </a:solidFill>
                <a:latin typeface="Microsoft JhengHei"/>
                <a:ea typeface="Microsoft JhengHei"/>
              </a:rPr>
              <a:t> Innovations</a:t>
            </a:r>
            <a:endParaRPr lang="en-US" altLang="zh-CN" sz="6000" b="1" dirty="0">
              <a:solidFill>
                <a:srgbClr val="515151"/>
              </a:solidFill>
              <a:latin typeface="Microsoft JhengHei"/>
              <a:ea typeface="Microsoft JhengHei"/>
            </a:endParaRPr>
          </a:p>
        </p:txBody>
      </p:sp>
      <p:pic>
        <p:nvPicPr>
          <p:cNvPr id="33" name="Picture 2">
            <a:extLst>
              <a:ext uri="{FF2B5EF4-FFF2-40B4-BE49-F238E27FC236}">
                <a16:creationId xmlns="" xmlns:a16="http://schemas.microsoft.com/office/drawing/2014/main" id="{4D1166A9-B269-2A44-90A5-46627B18ABBA}"/>
              </a:ext>
            </a:extLst>
          </p:cNvPr>
          <p:cNvPicPr>
            <a:picLocks noChangeAspect="1" noChangeArrowheads="1"/>
          </p:cNvPicPr>
          <p:nvPr/>
        </p:nvPicPr>
        <p:blipFill>
          <a:blip r:embed="rId6" cstate="print"/>
          <a:srcRect/>
          <a:stretch>
            <a:fillRect/>
          </a:stretch>
        </p:blipFill>
        <p:spPr bwMode="auto">
          <a:xfrm>
            <a:off x="1119109" y="11621793"/>
            <a:ext cx="1434891" cy="1368152"/>
          </a:xfrm>
          <a:prstGeom prst="rect">
            <a:avLst/>
          </a:prstGeom>
          <a:noFill/>
          <a:ln w="9525">
            <a:noFill/>
            <a:miter lim="800000"/>
            <a:headEnd/>
            <a:tailEnd/>
          </a:ln>
        </p:spPr>
      </p:pic>
      <p:sp>
        <p:nvSpPr>
          <p:cNvPr id="37" name="矩形 36">
            <a:extLst>
              <a:ext uri="{FF2B5EF4-FFF2-40B4-BE49-F238E27FC236}">
                <a16:creationId xmlns="" xmlns:a16="http://schemas.microsoft.com/office/drawing/2014/main" id="{D0BEDE0C-AFC4-D04C-BE11-98B4A29BE2D8}"/>
              </a:ext>
            </a:extLst>
          </p:cNvPr>
          <p:cNvSpPr/>
          <p:nvPr/>
        </p:nvSpPr>
        <p:spPr bwMode="auto">
          <a:xfrm>
            <a:off x="4119505" y="3576312"/>
            <a:ext cx="4761304" cy="2791560"/>
          </a:xfrm>
          <a:prstGeom prst="rect">
            <a:avLst/>
          </a:prstGeom>
          <a:solidFill>
            <a:srgbClr val="B5495B">
              <a:alpha val="9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r>
              <a:rPr kumimoji="1" lang="en-US" altLang="zh-TW" sz="4400" b="1" dirty="0">
                <a:solidFill>
                  <a:schemeClr val="bg1"/>
                </a:solidFill>
                <a:effectLst>
                  <a:outerShdw blurRad="38100" dist="38100" dir="2700000" algn="tl" rotWithShape="0">
                    <a:prstClr val="black"/>
                  </a:outerShdw>
                </a:effectLst>
              </a:rPr>
              <a:t>ICT &amp; </a:t>
            </a:r>
            <a:r>
              <a:rPr kumimoji="1" lang="en-US" altLang="zh-TW" sz="4400" b="1" dirty="0" err="1">
                <a:solidFill>
                  <a:schemeClr val="bg1"/>
                </a:solidFill>
                <a:effectLst>
                  <a:outerShdw blurRad="38100" dist="38100" dir="2700000" algn="tl" rotWithShape="0">
                    <a:prstClr val="black"/>
                  </a:outerShdw>
                </a:effectLst>
              </a:rPr>
              <a:t>AIoT</a:t>
            </a:r>
            <a:endParaRPr kumimoji="1" lang="en-US" altLang="zh-TW" sz="4400" b="1" dirty="0">
              <a:solidFill>
                <a:schemeClr val="bg1"/>
              </a:solidFill>
              <a:effectLst>
                <a:outerShdw blurRad="38100" dist="38100" dir="2700000" algn="tl" rotWithShape="0">
                  <a:prstClr val="black"/>
                </a:outerShdw>
              </a:effectLst>
            </a:endParaRPr>
          </a:p>
          <a:p>
            <a:r>
              <a:rPr kumimoji="1" lang="en-US" altLang="zh-TW" sz="2800" b="1" dirty="0">
                <a:solidFill>
                  <a:schemeClr val="bg1"/>
                </a:solidFill>
                <a:effectLst>
                  <a:outerShdw blurRad="38100" dist="38100" dir="2700000" algn="tl" rotWithShape="0">
                    <a:prstClr val="black"/>
                  </a:outerShdw>
                </a:effectLst>
              </a:rPr>
              <a:t>Advanced applications</a:t>
            </a:r>
          </a:p>
        </p:txBody>
      </p:sp>
      <p:sp>
        <p:nvSpPr>
          <p:cNvPr id="38" name="矩形 37">
            <a:extLst>
              <a:ext uri="{FF2B5EF4-FFF2-40B4-BE49-F238E27FC236}">
                <a16:creationId xmlns="" xmlns:a16="http://schemas.microsoft.com/office/drawing/2014/main" id="{220F6D0B-EBB2-CB4B-A640-E7B6D6A2DFF3}"/>
              </a:ext>
            </a:extLst>
          </p:cNvPr>
          <p:cNvSpPr/>
          <p:nvPr/>
        </p:nvSpPr>
        <p:spPr bwMode="auto">
          <a:xfrm>
            <a:off x="4118329" y="6500624"/>
            <a:ext cx="4761303" cy="1383878"/>
          </a:xfrm>
          <a:prstGeom prst="rect">
            <a:avLst/>
          </a:prstGeom>
          <a:solidFill>
            <a:srgbClr val="67AB74">
              <a:alpha val="9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TW" sz="4000" b="1" kern="0" dirty="0">
                <a:solidFill>
                  <a:srgbClr val="FFFFFF"/>
                </a:solidFill>
                <a:effectLst>
                  <a:outerShdw blurRad="38100" dist="38100" dir="2700000" algn="tl">
                    <a:srgbClr val="000000"/>
                  </a:outerShdw>
                </a:effectLst>
                <a:latin typeface="Lato"/>
              </a:rPr>
              <a:t>Computer Science</a:t>
            </a:r>
          </a:p>
          <a:p>
            <a:pPr marL="0" marR="0" lvl="0" indent="0" defTabSz="914400" eaLnBrk="1" fontAlgn="auto" latinLnBrk="0" hangingPunct="1">
              <a:lnSpc>
                <a:spcPct val="100000"/>
              </a:lnSpc>
              <a:spcBef>
                <a:spcPts val="0"/>
              </a:spcBef>
              <a:spcAft>
                <a:spcPts val="0"/>
              </a:spcAft>
              <a:buClrTx/>
              <a:buSzTx/>
              <a:buFontTx/>
              <a:buNone/>
              <a:tabLst/>
              <a:defRPr/>
            </a:pPr>
            <a:r>
              <a:rPr lang="en-US" altLang="zh-TW" sz="3200" kern="0" dirty="0">
                <a:solidFill>
                  <a:srgbClr val="FFFFFF"/>
                </a:solidFill>
                <a:effectLst>
                  <a:outerShdw blurRad="38100" dist="38100" dir="2700000" algn="tl">
                    <a:srgbClr val="000000"/>
                  </a:outerShdw>
                </a:effectLst>
                <a:latin typeface="Lato"/>
              </a:rPr>
              <a:t>Academic Subjects</a:t>
            </a:r>
            <a:endParaRPr lang="zh-TW" altLang="en-US" sz="3200" kern="0" dirty="0">
              <a:solidFill>
                <a:srgbClr val="FFFFFF"/>
              </a:solidFill>
              <a:effectLst>
                <a:outerShdw blurRad="38100" dist="38100" dir="2700000" algn="tl">
                  <a:srgbClr val="000000"/>
                </a:outerShdw>
              </a:effectLst>
              <a:latin typeface="Lato"/>
            </a:endParaRPr>
          </a:p>
        </p:txBody>
      </p:sp>
      <p:sp>
        <p:nvSpPr>
          <p:cNvPr id="39" name="矩形 38">
            <a:extLst>
              <a:ext uri="{FF2B5EF4-FFF2-40B4-BE49-F238E27FC236}">
                <a16:creationId xmlns="" xmlns:a16="http://schemas.microsoft.com/office/drawing/2014/main" id="{55B78A97-1214-DF40-939E-4CEA041946AA}"/>
              </a:ext>
            </a:extLst>
          </p:cNvPr>
          <p:cNvSpPr/>
          <p:nvPr/>
        </p:nvSpPr>
        <p:spPr bwMode="auto">
          <a:xfrm>
            <a:off x="4118328" y="8017254"/>
            <a:ext cx="4761303" cy="2735124"/>
          </a:xfrm>
          <a:prstGeom prst="rect">
            <a:avLst/>
          </a:prstGeom>
          <a:solidFill>
            <a:srgbClr val="F5B255">
              <a:alpha val="9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TW" sz="4400" b="1" kern="0" dirty="0">
                <a:solidFill>
                  <a:srgbClr val="FFFFFF"/>
                </a:solidFill>
                <a:effectLst>
                  <a:outerShdw blurRad="38100" dist="38100" dir="2700000" algn="tl">
                    <a:srgbClr val="000000"/>
                  </a:outerShdw>
                </a:effectLst>
                <a:latin typeface="Lato"/>
              </a:rPr>
              <a:t>STEAM &amp; Coding</a:t>
            </a:r>
          </a:p>
          <a:p>
            <a:pPr defTabSz="914400" fontAlgn="auto" hangingPunct="1">
              <a:spcBef>
                <a:spcPts val="0"/>
              </a:spcBef>
              <a:spcAft>
                <a:spcPts val="0"/>
              </a:spcAft>
              <a:defRPr/>
            </a:pPr>
            <a:r>
              <a:rPr lang="en-US" altLang="zh-TW" sz="4000" kern="0" dirty="0">
                <a:solidFill>
                  <a:srgbClr val="FFFFFF"/>
                </a:solidFill>
                <a:effectLst>
                  <a:outerShdw blurRad="38100" dist="38100" dir="2700000" algn="tl">
                    <a:srgbClr val="000000"/>
                  </a:outerShdw>
                </a:effectLst>
                <a:latin typeface="Lato"/>
              </a:rPr>
              <a:t>Robotic foundations</a:t>
            </a:r>
            <a:endParaRPr lang="zh-TW" altLang="en-US" sz="4000" kern="0" dirty="0">
              <a:solidFill>
                <a:srgbClr val="FFFFFF"/>
              </a:solidFill>
              <a:effectLst>
                <a:outerShdw blurRad="38100" dist="38100" dir="2700000" algn="tl">
                  <a:srgbClr val="000000"/>
                </a:outerShdw>
              </a:effectLst>
              <a:latin typeface="Lato"/>
            </a:endParaRPr>
          </a:p>
        </p:txBody>
      </p:sp>
      <p:sp>
        <p:nvSpPr>
          <p:cNvPr id="16" name="矩形 15"/>
          <p:cNvSpPr/>
          <p:nvPr/>
        </p:nvSpPr>
        <p:spPr bwMode="auto">
          <a:xfrm>
            <a:off x="19478676" y="2571720"/>
            <a:ext cx="4143404" cy="7572428"/>
          </a:xfrm>
          <a:prstGeom prst="rect">
            <a:avLst/>
          </a:prstGeom>
          <a:noFill/>
          <a:ln w="101600" cap="flat" cmpd="sng" algn="ctr">
            <a:solidFill>
              <a:srgbClr val="9A57CD"/>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Tree>
    <p:extLst>
      <p:ext uri="{BB962C8B-B14F-4D97-AF65-F5344CB8AC3E}">
        <p14:creationId xmlns="" xmlns:p14="http://schemas.microsoft.com/office/powerpoint/2010/main" val="18697834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10.xml.rels><?xml version="1.0" encoding="UTF-8" standalone="yes"?>
<Relationships xmlns="http://schemas.openxmlformats.org/package/2006/relationships"><Relationship Id="rId1" Type="http://schemas.openxmlformats.org/officeDocument/2006/relationships/image" Target="../media/image1.png"/></Relationships>
</file>

<file path=ppt/theme/_rels/theme11.xml.rels><?xml version="1.0" encoding="UTF-8" standalone="yes"?>
<Relationships xmlns="http://schemas.openxmlformats.org/package/2006/relationships"><Relationship Id="rId1" Type="http://schemas.openxmlformats.org/officeDocument/2006/relationships/image" Target="../media/image1.png"/></Relationships>
</file>

<file path=ppt/theme/_rels/theme12.xml.rels><?xml version="1.0" encoding="UTF-8" standalone="yes"?>
<Relationships xmlns="http://schemas.openxmlformats.org/package/2006/relationships"><Relationship Id="rId1" Type="http://schemas.openxmlformats.org/officeDocument/2006/relationships/image" Target="../media/image1.png"/></Relationships>
</file>

<file path=ppt/theme/_rels/theme15.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6.xml.rels><?xml version="1.0" encoding="UTF-8" standalone="yes"?>
<Relationships xmlns="http://schemas.openxmlformats.org/package/2006/relationships"><Relationship Id="rId1" Type="http://schemas.openxmlformats.org/officeDocument/2006/relationships/image" Target="../media/image1.png"/></Relationships>
</file>

<file path=ppt/theme/_rels/theme7.xml.rels><?xml version="1.0" encoding="UTF-8" standalone="yes"?>
<Relationships xmlns="http://schemas.openxmlformats.org/package/2006/relationships"><Relationship Id="rId1" Type="http://schemas.openxmlformats.org/officeDocument/2006/relationships/image" Target="../media/image1.png"/></Relationships>
</file>

<file path=ppt/theme/_rels/theme8.xml.rels><?xml version="1.0" encoding="UTF-8" standalone="yes"?>
<Relationships xmlns="http://schemas.openxmlformats.org/package/2006/relationships"><Relationship Id="rId1" Type="http://schemas.openxmlformats.org/officeDocument/2006/relationships/image" Target="../media/image1.png"/></Relationships>
</file>

<file path=ppt/theme/_rels/theme9.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1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0.xml><?xml version="1.0" encoding="utf-8"?>
<a:theme xmlns:a="http://schemas.openxmlformats.org/drawingml/2006/main" name="1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1.xml><?xml version="1.0" encoding="utf-8"?>
<a:theme xmlns:a="http://schemas.openxmlformats.org/drawingml/2006/main" name="20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2.xml><?xml version="1.0" encoding="utf-8"?>
<a:theme xmlns:a="http://schemas.openxmlformats.org/drawingml/2006/main" name="18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3.xml><?xml version="1.0" encoding="utf-8"?>
<a:theme xmlns:a="http://schemas.openxmlformats.org/drawingml/2006/main" name="1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4.xml><?xml version="1.0" encoding="utf-8"?>
<a:theme xmlns:a="http://schemas.openxmlformats.org/drawingml/2006/main" name="6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5.xml><?xml version="1.0" encoding="utf-8"?>
<a:theme xmlns:a="http://schemas.openxmlformats.org/drawingml/2006/main" name="19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6.xml><?xml version="1.0" encoding="utf-8"?>
<a:theme xmlns:a="http://schemas.openxmlformats.org/drawingml/2006/main" name="拓可思公版_右下">
  <a:themeElements>
    <a:clrScheme name="自訂 2">
      <a:dk1>
        <a:srgbClr val="000000"/>
      </a:dk1>
      <a:lt1>
        <a:srgbClr val="FFFDF5"/>
      </a:lt1>
      <a:dk2>
        <a:srgbClr val="4D4D4D"/>
      </a:dk2>
      <a:lt2>
        <a:srgbClr val="DDDDDD"/>
      </a:lt2>
      <a:accent1>
        <a:srgbClr val="3887C0"/>
      </a:accent1>
      <a:accent2>
        <a:srgbClr val="00B3AB"/>
      </a:accent2>
      <a:accent3>
        <a:srgbClr val="FFD55E"/>
      </a:accent3>
      <a:accent4>
        <a:srgbClr val="838383"/>
      </a:accent4>
      <a:accent5>
        <a:srgbClr val="F69200"/>
      </a:accent5>
      <a:accent6>
        <a:srgbClr val="DF5327"/>
      </a:accent6>
      <a:hlink>
        <a:srgbClr val="F59E00"/>
      </a:hlink>
      <a:folHlink>
        <a:srgbClr val="B2B2B2"/>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Office 佈景主題">
  <a:themeElements>
    <a:clrScheme name="">
      <a:dk1>
        <a:srgbClr val="000000"/>
      </a:dk1>
      <a:lt1>
        <a:srgbClr val="FFFFFF"/>
      </a:lt1>
      <a:dk2>
        <a:srgbClr val="A7A7A7"/>
      </a:dk2>
      <a:lt2>
        <a:srgbClr val="535353"/>
      </a:lt2>
      <a:accent1>
        <a:srgbClr val="37485D"/>
      </a:accent1>
      <a:accent2>
        <a:srgbClr val="41596D"/>
      </a:accent2>
      <a:accent3>
        <a:srgbClr val="FFFFFF"/>
      </a:accent3>
      <a:accent4>
        <a:srgbClr val="000000"/>
      </a:accent4>
      <a:accent5>
        <a:srgbClr val="AEB1B6"/>
      </a:accent5>
      <a:accent6>
        <a:srgbClr val="3A5062"/>
      </a:accent6>
      <a:hlink>
        <a:srgbClr val="000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3.xml><?xml version="1.0" encoding="utf-8"?>
<a:theme xmlns:a="http://schemas.openxmlformats.org/drawingml/2006/main" name="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4.xml><?xml version="1.0" encoding="utf-8"?>
<a:theme xmlns:a="http://schemas.openxmlformats.org/drawingml/2006/main" name="6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5.xml><?xml version="1.0" encoding="utf-8"?>
<a:theme xmlns:a="http://schemas.openxmlformats.org/drawingml/2006/main" name="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6.xml><?xml version="1.0" encoding="utf-8"?>
<a:theme xmlns:a="http://schemas.openxmlformats.org/drawingml/2006/main" name="1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7.xml><?xml version="1.0" encoding="utf-8"?>
<a:theme xmlns:a="http://schemas.openxmlformats.org/drawingml/2006/main" name="15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8.xml><?xml version="1.0" encoding="utf-8"?>
<a:theme xmlns:a="http://schemas.openxmlformats.org/drawingml/2006/main" name="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9.xml><?xml version="1.0" encoding="utf-8"?>
<a:theme xmlns:a="http://schemas.openxmlformats.org/drawingml/2006/main" name="2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docProps/app.xml><?xml version="1.0" encoding="utf-8"?>
<Properties xmlns="http://schemas.openxmlformats.org/officeDocument/2006/extended-properties" xmlns:vt="http://schemas.openxmlformats.org/officeDocument/2006/docPropsVTypes">
  <TotalTime>146877</TotalTime>
  <Words>1325</Words>
  <Application>Microsoft Office PowerPoint</Application>
  <PresentationFormat>自訂</PresentationFormat>
  <Paragraphs>422</Paragraphs>
  <Slides>26</Slides>
  <Notes>3</Notes>
  <HiddenSlides>0</HiddenSlides>
  <MMClips>0</MMClips>
  <ScaleCrop>false</ScaleCrop>
  <HeadingPairs>
    <vt:vector size="4" baseType="variant">
      <vt:variant>
        <vt:lpstr>佈景主題</vt:lpstr>
      </vt:variant>
      <vt:variant>
        <vt:i4>17</vt:i4>
      </vt:variant>
      <vt:variant>
        <vt:lpstr>投影片標題</vt:lpstr>
      </vt:variant>
      <vt:variant>
        <vt:i4>26</vt:i4>
      </vt:variant>
    </vt:vector>
  </HeadingPairs>
  <TitlesOfParts>
    <vt:vector size="43" baseType="lpstr">
      <vt:lpstr>1_Regular Theme</vt:lpstr>
      <vt:lpstr>3_Regular Theme</vt:lpstr>
      <vt:lpstr>4_Regular Theme</vt:lpstr>
      <vt:lpstr>6_Regular Theme</vt:lpstr>
      <vt:lpstr>Regular Theme - 空白 拷貝</vt:lpstr>
      <vt:lpstr>14_Regular Theme</vt:lpstr>
      <vt:lpstr>15_Regular Theme</vt:lpstr>
      <vt:lpstr>Regular Theme</vt:lpstr>
      <vt:lpstr>2_Regular Theme</vt:lpstr>
      <vt:lpstr>17_Regular Theme</vt:lpstr>
      <vt:lpstr>20_Regular Theme</vt:lpstr>
      <vt:lpstr>18_Regular Theme</vt:lpstr>
      <vt:lpstr>1_Regular Theme - 空白 拷貝</vt:lpstr>
      <vt:lpstr>6_Regular Theme - 空白 拷貝</vt:lpstr>
      <vt:lpstr>19_Regular Theme</vt:lpstr>
      <vt:lpstr>拓可思公版_右下</vt:lpstr>
      <vt:lpstr>1_Office Theme</vt:lpstr>
      <vt:lpstr>投影片 1</vt:lpstr>
      <vt:lpstr>投影片 2</vt:lpstr>
      <vt:lpstr>Realize the Flow-base concept</vt:lpstr>
      <vt:lpstr>投影片 4</vt:lpstr>
      <vt:lpstr>DDMT &amp; EA-Tsing Hua STEAM certificate </vt:lpstr>
      <vt:lpstr>Global Awards and Workshops</vt:lpstr>
      <vt:lpstr>投影片 7</vt:lpstr>
      <vt:lpstr>Value Proposition </vt:lpstr>
      <vt:lpstr>STEAM Learning Map – Future level &amp; Link to AIoT</vt:lpstr>
      <vt:lpstr>投影片 10</vt:lpstr>
      <vt:lpstr>投影片 11</vt:lpstr>
      <vt:lpstr>投影片 12</vt:lpstr>
      <vt:lpstr>投影片 13</vt:lpstr>
      <vt:lpstr>投影片 14</vt:lpstr>
      <vt:lpstr>投影片 15</vt:lpstr>
      <vt:lpstr>Concept of Machine Learning Class Design: 2021 Intel Devcup OpenVINO competition</vt:lpstr>
      <vt:lpstr>EA-Tsing Hua DDMT design thinking Model</vt:lpstr>
      <vt:lpstr>Concept of Machine Learning Class Design</vt:lpstr>
      <vt:lpstr>Concept of Machine Learning Class Design</vt:lpstr>
      <vt:lpstr>Concept of Machine Learning Class Design</vt:lpstr>
      <vt:lpstr>Concept of Machine Learning Class Design</vt:lpstr>
      <vt:lpstr>Concept of Machine Learning Class Design</vt:lpstr>
      <vt:lpstr>Concept of  System Architecture</vt:lpstr>
      <vt:lpstr>投影片 24</vt:lpstr>
      <vt:lpstr>Advantages</vt:lpstr>
      <vt:lpstr>投影片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123</cp:lastModifiedBy>
  <cp:revision>136</cp:revision>
  <dcterms:modified xsi:type="dcterms:W3CDTF">2023-06-06T15:17:07Z</dcterms:modified>
</cp:coreProperties>
</file>