
<file path=[Content_Types].xml><?xml version="1.0" encoding="utf-8"?>
<Types xmlns="http://schemas.openxmlformats.org/package/2006/content-types">
  <Override PartName="/ppt/theme/theme5.xml" ContentType="application/vnd.openxmlformats-officedocument.theme+xml"/>
  <Override PartName="/ppt/slideLayouts/slideLayout307.xml" ContentType="application/vnd.openxmlformats-officedocument.presentationml.slideLayout+xml"/>
  <Override PartName="/ppt/slideLayouts/slideLayout354.xml" ContentType="application/vnd.openxmlformats-officedocument.presentationml.slideLayout+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46.xml" ContentType="application/vnd.openxmlformats-officedocument.presentationml.slideLayout+xml"/>
  <Override PartName="/ppt/slideLayouts/slideLayout193.xml" ContentType="application/vnd.openxmlformats-officedocument.presentationml.slideLayout+xml"/>
  <Override PartName="/ppt/slideLayouts/slideLayout332.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124.xml" ContentType="application/vnd.openxmlformats-officedocument.presentationml.slideLayout+xml"/>
  <Override PartName="/ppt/slideLayouts/slideLayout171.xml" ContentType="application/vnd.openxmlformats-officedocument.presentationml.slideLayout+xml"/>
  <Override PartName="/ppt/slideLayouts/slideLayout269.xml" ContentType="application/vnd.openxmlformats-officedocument.presentationml.slideLayout+xml"/>
  <Default Extension="xml" ContentType="application/xml"/>
  <Override PartName="/ppt/slideLayouts/slideLayout24.xml" ContentType="application/vnd.openxmlformats-officedocument.presentationml.slideLayout+xml"/>
  <Override PartName="/ppt/slideLayouts/slideLayout71.xml" ContentType="application/vnd.openxmlformats-officedocument.presentationml.slideLayout+xml"/>
  <Override PartName="/ppt/slideLayouts/slideLayout247.xml" ContentType="application/vnd.openxmlformats-officedocument.presentationml.slideLayout+xml"/>
  <Override PartName="/ppt/slideLayouts/slideLayout294.xml" ContentType="application/vnd.openxmlformats-officedocument.presentationml.slideLayout+xml"/>
  <Override PartName="/ppt/slideLayouts/slideLayout310.xml" ContentType="application/vnd.openxmlformats-officedocument.presentationml.slideLayout+xml"/>
  <Override PartName="/ppt/slideLayouts/slideLayout102.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Layouts/slideLayout225.xml" ContentType="application/vnd.openxmlformats-officedocument.presentationml.slideLayout+xml"/>
  <Override PartName="/ppt/slideLayouts/slideLayout272.xml" ContentType="application/vnd.openxmlformats-officedocument.presentationml.slideLayout+xml"/>
  <Override PartName="/ppt/slideLayouts/slideLayout203.xml" ContentType="application/vnd.openxmlformats-officedocument.presentationml.slideLayout+xml"/>
  <Override PartName="/ppt/slideLayouts/slideLayout250.xml" ContentType="application/vnd.openxmlformats-officedocument.presentationml.slideLayout+xml"/>
  <Override PartName="/ppt/slideLayouts/slideLayout348.xml" ContentType="application/vnd.openxmlformats-officedocument.presentationml.slideLayout+xml"/>
  <Override PartName="/ppt/slideLayouts/slideLayout87.xml" ContentType="application/vnd.openxmlformats-officedocument.presentationml.slideLayout+xml"/>
  <Override PartName="/ppt/slideLayouts/slideLayout187.xml" ContentType="application/vnd.openxmlformats-officedocument.presentationml.slideLayout+xml"/>
  <Override PartName="/ppt/theme/theme10.xml" ContentType="application/vnd.openxmlformats-officedocument.theme+xml"/>
  <Override PartName="/ppt/slideLayouts/slideLayout326.xml" ContentType="application/vnd.openxmlformats-officedocument.presentationml.slideLayout+xml"/>
  <Override PartName="/ppt/slideLayouts/slideLayout373.xml" ContentType="application/vnd.openxmlformats-officedocument.presentationml.slideLayout+xml"/>
  <Override PartName="/ppt/slides/slide19.xml" ContentType="application/vnd.openxmlformats-officedocument.presentationml.slide+xml"/>
  <Default Extension="png" ContentType="image/png"/>
  <Override PartName="/ppt/slideLayouts/slideLayout118.xml" ContentType="application/vnd.openxmlformats-officedocument.presentationml.slideLayout+xml"/>
  <Override PartName="/ppt/slideLayouts/slideLayout16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304.xml" ContentType="application/vnd.openxmlformats-officedocument.presentationml.slideLayout+xml"/>
  <Override PartName="/ppt/slideLayouts/slideLayout351.xml" ContentType="application/vnd.openxmlformats-officedocument.presentationml.slideLayout+xml"/>
  <Override PartName="/ppt/slideLayouts/slideLayout43.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slideLayouts/slideLayout190.xml" ContentType="application/vnd.openxmlformats-officedocument.presentationml.slideLayout+xml"/>
  <Override PartName="/ppt/slideLayouts/slideLayout288.xml" ContentType="application/vnd.openxmlformats-officedocument.presentationml.slideLayout+xml"/>
  <Override PartName="/ppt/slides/slide22.xml" ContentType="application/vnd.openxmlformats-officedocument.presentationml.slide+xml"/>
  <Override PartName="/ppt/slideLayouts/slideLayout219.xml" ContentType="application/vnd.openxmlformats-officedocument.presentationml.slideLayout+xml"/>
  <Override PartName="/ppt/slideLayouts/slideLayout266.xml" ContentType="application/vnd.openxmlformats-officedocument.presentationml.slideLayout+xml"/>
  <Override PartName="/ppt/slideLayouts/slideLayout21.xml" ContentType="application/vnd.openxmlformats-officedocument.presentationml.slideLayout+xml"/>
  <Override PartName="/ppt/slideLayouts/slideLayout121.xml" ContentType="application/vnd.openxmlformats-officedocument.presentationml.slideLayout+xml"/>
  <Override PartName="/ppt/slideLayouts/slideLayout244.xml" ContentType="application/vnd.openxmlformats-officedocument.presentationml.slideLayout+xml"/>
  <Override PartName="/ppt/slideLayouts/slideLayout291.xml" ContentType="application/vnd.openxmlformats-officedocument.presentationml.slideLayout+xml"/>
  <Override PartName="/ppt/slideLayouts/slideLayout222.xml" ContentType="application/vnd.openxmlformats-officedocument.presentationml.slideLayout+xml"/>
  <Override PartName="/ppt/slideLayouts/slideLayout367.xml" ContentType="application/vnd.openxmlformats-officedocument.presentationml.slideLayout+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slideLayouts/slideLayout159.xml" ContentType="application/vnd.openxmlformats-officedocument.presentationml.slideLayout+xml"/>
  <Override PartName="/ppt/theme/theme7.xml" ContentType="application/vnd.openxmlformats-officedocument.theme+xml"/>
  <Override PartName="/ppt/slideLayouts/slideLayout211.xml" ContentType="application/vnd.openxmlformats-officedocument.presentationml.slideLayout+xml"/>
  <Override PartName="/ppt/slideLayouts/slideLayout309.xml" ContentType="application/vnd.openxmlformats-officedocument.presentationml.slideLayout+xml"/>
  <Override PartName="/ppt/slideLayouts/slideLayout345.xml" ContentType="application/vnd.openxmlformats-officedocument.presentationml.slideLayout+xml"/>
  <Override PartName="/ppt/slideLayouts/slideLayout356.xml" ContentType="application/vnd.openxmlformats-officedocument.presentationml.slideLayout+xml"/>
  <Override PartName="/ppt/notesSlides/notesSlide4.xml" ContentType="application/vnd.openxmlformats-officedocument.presentationml.notesSlide+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slideLayouts/slideLayout184.xml" ContentType="application/vnd.openxmlformats-officedocument.presentationml.slideLayout+xml"/>
  <Override PartName="/ppt/slideLayouts/slideLayout195.xml" ContentType="application/vnd.openxmlformats-officedocument.presentationml.slideLayout+xml"/>
  <Override PartName="/ppt/slideLayouts/slideLayout200.xml" ContentType="application/vnd.openxmlformats-officedocument.presentationml.slideLayout+xml"/>
  <Override PartName="/ppt/slideLayouts/slideLayout334.xml" ContentType="application/vnd.openxmlformats-officedocument.presentationml.slideLayout+xml"/>
  <Override PartName="/ppt/slideLayouts/slideLayout381.xml" ContentType="application/vnd.openxmlformats-officedocument.presentationml.slideLayout+xml"/>
  <Override PartName="/ppt/diagrams/colors1.xml" ContentType="application/vnd.openxmlformats-officedocument.drawingml.diagramColors+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126.xml" ContentType="application/vnd.openxmlformats-officedocument.presentationml.slideLayout+xml"/>
  <Override PartName="/ppt/slideLayouts/slideLayout173.xml" ContentType="application/vnd.openxmlformats-officedocument.presentationml.slideLayout+xml"/>
  <Override PartName="/ppt/slideLayouts/slideLayout323.xml" ContentType="application/vnd.openxmlformats-officedocument.presentationml.slideLayout+xml"/>
  <Override PartName="/ppt/slideLayouts/slideLayout370.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115.xml" ContentType="application/vnd.openxmlformats-officedocument.presentationml.slideLayout+xml"/>
  <Override PartName="/ppt/slideLayouts/slideLayout162.xml" ContentType="application/vnd.openxmlformats-officedocument.presentationml.slideLayout+xml"/>
  <Override PartName="/ppt/slideLayouts/slideLayout249.xml" ContentType="application/vnd.openxmlformats-officedocument.presentationml.slideLayout+xml"/>
  <Override PartName="/ppt/slideLayouts/slideLayout296.xml" ContentType="application/vnd.openxmlformats-officedocument.presentationml.slideLayout+xml"/>
  <Override PartName="/ppt/slideLayouts/slideLayout301.xml" ContentType="application/vnd.openxmlformats-officedocument.presentationml.slideLayout+xml"/>
  <Override PartName="/ppt/slideLayouts/slideLayout312.xml" ContentType="application/vnd.openxmlformats-officedocument.presentationml.slideLayout+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slideLayouts/slideLayout238.xml" ContentType="application/vnd.openxmlformats-officedocument.presentationml.slideLayout+xml"/>
  <Override PartName="/ppt/slideLayouts/slideLayout285.xml" ContentType="application/vnd.openxmlformats-officedocument.presentationml.slideLayout+xml"/>
  <Override PartName="/ppt/slideLayouts/slideLayout40.xml" ContentType="application/vnd.openxmlformats-officedocument.presentationml.slideLayout+xml"/>
  <Override PartName="/ppt/slideLayouts/slideLayout227.xml" ContentType="application/vnd.openxmlformats-officedocument.presentationml.slideLayout+xml"/>
  <Override PartName="/ppt/slideLayouts/slideLayout274.xml" ContentType="application/vnd.openxmlformats-officedocument.presentationml.slideLayout+xml"/>
  <Override PartName="/ppt/slideMasters/slideMaster13.xml" ContentType="application/vnd.openxmlformats-officedocument.presentationml.slideMaster+xml"/>
  <Override PartName="/ppt/slideLayouts/slideLayout205.xml" ContentType="application/vnd.openxmlformats-officedocument.presentationml.slideLayout+xml"/>
  <Override PartName="/ppt/slideLayouts/slideLayout216.xml" ContentType="application/vnd.openxmlformats-officedocument.presentationml.slideLayout+xml"/>
  <Override PartName="/ppt/slideLayouts/slideLayout252.xml" ContentType="application/vnd.openxmlformats-officedocument.presentationml.slideLayout+xml"/>
  <Override PartName="/ppt/slideLayouts/slideLayout263.xml" ContentType="application/vnd.openxmlformats-officedocument.presentationml.slideLayout+xml"/>
  <Override PartName="/ppt/slideLayouts/slideLayout89.xml" ContentType="application/vnd.openxmlformats-officedocument.presentationml.slideLayout+xml"/>
  <Override PartName="/ppt/slideLayouts/slideLayout189.xml" ContentType="application/vnd.openxmlformats-officedocument.presentationml.slideLayout+xml"/>
  <Override PartName="/ppt/slideLayouts/slideLayout241.xml" ContentType="application/vnd.openxmlformats-officedocument.presentationml.slideLayout+xml"/>
  <Override PartName="/ppt/theme/theme12.xml" ContentType="application/vnd.openxmlformats-officedocument.theme+xml"/>
  <Override PartName="/ppt/slideLayouts/slideLayout339.xml" ContentType="application/vnd.openxmlformats-officedocument.presentationml.slideLayout+xml"/>
  <Override PartName="/ppt/slideLayouts/slideLayout386.xml" ContentType="application/vnd.openxmlformats-officedocument.presentationml.slideLayout+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78.xml" ContentType="application/vnd.openxmlformats-officedocument.presentationml.slideLayout+xml"/>
  <Override PartName="/ppt/slideLayouts/slideLayout230.xml" ContentType="application/vnd.openxmlformats-officedocument.presentationml.slideLayout+xml"/>
  <Override PartName="/ppt/slideLayouts/slideLayout317.xml" ContentType="application/vnd.openxmlformats-officedocument.presentationml.slideLayout+xml"/>
  <Override PartName="/ppt/slideLayouts/slideLayout328.xml" ContentType="application/vnd.openxmlformats-officedocument.presentationml.slideLayout+xml"/>
  <Override PartName="/ppt/slideLayouts/slideLayout364.xml" ContentType="application/vnd.openxmlformats-officedocument.presentationml.slideLayout+xml"/>
  <Override PartName="/ppt/slideLayouts/slideLayout375.xml" ContentType="application/vnd.openxmlformats-officedocument.presentationml.slideLayout+xml"/>
  <Override PartName="/ppt/slideMasters/slideMaster2.xml" ContentType="application/vnd.openxmlformats-officedocument.presentationml.slideMaster+xml"/>
  <Override PartName="/ppt/slideLayouts/slideLayout67.xml" ContentType="application/vnd.openxmlformats-officedocument.presentationml.slideLayout+xml"/>
  <Override PartName="/ppt/theme/theme4.xml" ContentType="application/vnd.openxmlformats-officedocument.theme+xml"/>
  <Override PartName="/ppt/slideLayouts/slideLayout109.xml" ContentType="application/vnd.openxmlformats-officedocument.presentationml.slideLayout+xml"/>
  <Override PartName="/ppt/slideLayouts/slideLayout156.xml" ContentType="application/vnd.openxmlformats-officedocument.presentationml.slideLayout+xml"/>
  <Override PartName="/ppt/slideLayouts/slideLayout167.xml" ContentType="application/vnd.openxmlformats-officedocument.presentationml.slideLayout+xml"/>
  <Override PartName="/ppt/slideLayouts/slideLayout306.xml" ContentType="application/vnd.openxmlformats-officedocument.presentationml.slideLayout+xml"/>
  <Override PartName="/ppt/slideLayouts/slideLayout353.xml" ContentType="application/vnd.openxmlformats-officedocument.presentationml.slideLayout+xml"/>
  <Override PartName="/ppt/notesSlides/notesSlide1.xml" ContentType="application/vnd.openxmlformats-officedocument.presentationml.notesSlide+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145.xml" ContentType="application/vnd.openxmlformats-officedocument.presentationml.slideLayout+xml"/>
  <Override PartName="/ppt/slideLayouts/slideLayout192.xml" ContentType="application/vnd.openxmlformats-officedocument.presentationml.slideLayout+xml"/>
  <Override PartName="/ppt/slideLayouts/slideLayout279.xml" ContentType="application/vnd.openxmlformats-officedocument.presentationml.slideLayout+xml"/>
  <Override PartName="/ppt/slideLayouts/slideLayout342.xml" ContentType="application/vnd.openxmlformats-officedocument.presentationml.slideLayout+xml"/>
  <Override PartName="/ppt/slides/slide24.xml" ContentType="application/vnd.openxmlformats-officedocument.presentationml.slide+xml"/>
  <Override PartName="/ppt/slideLayouts/slideLayout34.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34.xml" ContentType="application/vnd.openxmlformats-officedocument.presentationml.slideLayout+xml"/>
  <Override PartName="/ppt/slideLayouts/slideLayout181.xml" ContentType="application/vnd.openxmlformats-officedocument.presentationml.slideLayout+xml"/>
  <Override PartName="/ppt/slideLayouts/slideLayout268.xml" ContentType="application/vnd.openxmlformats-officedocument.presentationml.slideLayout+xml"/>
  <Override PartName="/ppt/slideLayouts/slideLayout320.xml" ContentType="application/vnd.openxmlformats-officedocument.presentationml.slideLayout+xml"/>
  <Override PartName="/ppt/slideLayouts/slideLayout331.xml" ContentType="application/vnd.openxmlformats-officedocument.presentationml.slideLayout+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Layouts/slideLayout170.xml" ContentType="application/vnd.openxmlformats-officedocument.presentationml.slideLayout+xml"/>
  <Override PartName="/ppt/slideLayouts/slideLayout257.xml" ContentType="application/vnd.openxmlformats-officedocument.presentationml.slideLayout+xml"/>
  <Override PartName="/ppt/slideLayouts/slideLayout12.xml" ContentType="application/vnd.openxmlformats-officedocument.presentationml.slideLayout+xml"/>
  <Override PartName="/ppt/slideLayouts/slideLayout101.xml" ContentType="application/vnd.openxmlformats-officedocument.presentationml.slideLayout+xml"/>
  <Override PartName="/ppt/slideLayouts/slideLayout235.xml" ContentType="application/vnd.openxmlformats-officedocument.presentationml.slideLayout+xml"/>
  <Override PartName="/ppt/slideLayouts/slideLayout246.xml" ContentType="application/vnd.openxmlformats-officedocument.presentationml.slideLayout+xml"/>
  <Override PartName="/ppt/slideLayouts/slideLayout293.xml" ContentType="application/vnd.openxmlformats-officedocument.presentationml.slideLayout+xml"/>
  <Override PartName="/ppt/theme/theme17.xml" ContentType="application/vnd.openxmlformats-officedocument.theme+xml"/>
  <Override PartName="/ppt/slideLayouts/slideLayout224.xml" ContentType="application/vnd.openxmlformats-officedocument.presentationml.slideLayout+xml"/>
  <Override PartName="/ppt/slideLayouts/slideLayout271.xml" ContentType="application/vnd.openxmlformats-officedocument.presentationml.slideLayout+xml"/>
  <Override PartName="/ppt/slideLayouts/slideLayout282.xml" ContentType="application/vnd.openxmlformats-officedocument.presentationml.slideLayout+xml"/>
  <Override PartName="/ppt/slideLayouts/slideLayout369.xml" ContentType="application/vnd.openxmlformats-officedocument.presentationml.slideLayout+xml"/>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slideLayouts/slideLayout213.xml" ContentType="application/vnd.openxmlformats-officedocument.presentationml.slideLayout+xml"/>
  <Override PartName="/ppt/theme/theme9.xml" ContentType="application/vnd.openxmlformats-officedocument.theme+xml"/>
  <Override PartName="/ppt/slideLayouts/slideLayout260.xml" ContentType="application/vnd.openxmlformats-officedocument.presentationml.slideLayout+xml"/>
  <Override PartName="/ppt/slideLayouts/slideLayout347.xml" ContentType="application/vnd.openxmlformats-officedocument.presentationml.slideLayout+xml"/>
  <Override PartName="/ppt/slideLayouts/slideLayout358.xml" ContentType="application/vnd.openxmlformats-officedocument.presentationml.slideLayout+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slideLayouts/slideLayout186.xml" ContentType="application/vnd.openxmlformats-officedocument.presentationml.slideLayout+xml"/>
  <Override PartName="/ppt/slideLayouts/slideLayout197.xml" ContentType="application/vnd.openxmlformats-officedocument.presentationml.slideLayout+xml"/>
  <Override PartName="/ppt/slideLayouts/slideLayout202.xml" ContentType="application/vnd.openxmlformats-officedocument.presentationml.slideLayout+xml"/>
  <Override PartName="/ppt/slideLayouts/slideLayout336.xml" ContentType="application/vnd.openxmlformats-officedocument.presentationml.slideLayout+xml"/>
  <Override PartName="/ppt/slideLayouts/slideLayout383.xml" ContentType="application/vnd.openxmlformats-officedocument.presentationml.slideLayout+xml"/>
  <Override PartName="/ppt/diagrams/data1.xml" ContentType="application/vnd.openxmlformats-officedocument.drawingml.diagramData+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Layouts/slideLayout175.xml" ContentType="application/vnd.openxmlformats-officedocument.presentationml.slideLayout+xml"/>
  <Override PartName="/ppt/slideLayouts/slideLayout325.xml" ContentType="application/vnd.openxmlformats-officedocument.presentationml.slideLayout+xml"/>
  <Override PartName="/ppt/slideLayouts/slideLayout372.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slideLayouts/slideLayout164.xml" ContentType="application/vnd.openxmlformats-officedocument.presentationml.slideLayout+xml"/>
  <Override PartName="/ppt/slideLayouts/slideLayout298.xml" ContentType="application/vnd.openxmlformats-officedocument.presentationml.slideLayout+xml"/>
  <Override PartName="/ppt/slideLayouts/slideLayout303.xml" ContentType="application/vnd.openxmlformats-officedocument.presentationml.slideLayout+xml"/>
  <Override PartName="/ppt/slideLayouts/slideLayout314.xml" ContentType="application/vnd.openxmlformats-officedocument.presentationml.slideLayout+xml"/>
  <Override PartName="/ppt/slideLayouts/slideLayout350.xml" ContentType="application/vnd.openxmlformats-officedocument.presentationml.slideLayout+xml"/>
  <Override PartName="/ppt/slideLayouts/slideLayout361.xml" ContentType="application/vnd.openxmlformats-officedocument.presentationml.slideLayout+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slideLayouts/slideLayout287.xml" ContentType="application/vnd.openxmlformats-officedocument.presentationml.slideLayout+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slideLayouts/slideLayout229.xml" ContentType="application/vnd.openxmlformats-officedocument.presentationml.slideLayout+xml"/>
  <Override PartName="/ppt/slideLayouts/slideLayout276.xml" ContentType="application/vnd.openxmlformats-officedocument.presentationml.slideLayout+xml"/>
  <Override PartName="/ppt/slideMasters/slideMaster15.xml" ContentType="application/vnd.openxmlformats-officedocument.presentationml.slideMaster+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slideLayouts/slideLayout207.xml" ContentType="application/vnd.openxmlformats-officedocument.presentationml.slideLayout+xml"/>
  <Override PartName="/ppt/slideLayouts/slideLayout218.xml" ContentType="application/vnd.openxmlformats-officedocument.presentationml.slideLayout+xml"/>
  <Override PartName="/ppt/slideLayouts/slideLayout254.xml" ContentType="application/vnd.openxmlformats-officedocument.presentationml.slideLayout+xml"/>
  <Override PartName="/ppt/slideLayouts/slideLayout265.xml" ContentType="application/vnd.openxmlformats-officedocument.presentationml.slideLayout+xml"/>
  <Override PartName="/ppt/slideLayouts/slideLayout243.xml" ContentType="application/vnd.openxmlformats-officedocument.presentationml.slideLayout+xml"/>
  <Override PartName="/ppt/slideLayouts/slideLayout290.xml" ContentType="application/vnd.openxmlformats-officedocument.presentationml.slideLayout+xml"/>
  <Override PartName="/ppt/theme/theme14.xml" ContentType="application/vnd.openxmlformats-officedocument.theme+xml"/>
  <Override PartName="/ppt/slideLayouts/slideLayout232.xml" ContentType="application/vnd.openxmlformats-officedocument.presentationml.slideLayout+xml"/>
  <Override PartName="/ppt/slideLayouts/slideLayout319.xml" ContentType="application/vnd.openxmlformats-officedocument.presentationml.slideLayout+xml"/>
  <Override PartName="/ppt/slideLayouts/slideLayout366.xml" ContentType="application/vnd.openxmlformats-officedocument.presentationml.slideLayout+xml"/>
  <Override PartName="/ppt/slideLayouts/slideLayout377.xml" ContentType="application/vnd.openxmlformats-officedocument.presentationml.slideLayout+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Layouts/slideLayout158.xml" ContentType="application/vnd.openxmlformats-officedocument.presentationml.slideLayout+xml"/>
  <Override PartName="/ppt/slideLayouts/slideLayout169.xml" ContentType="application/vnd.openxmlformats-officedocument.presentationml.slideLayout+xml"/>
  <Override PartName="/ppt/slideLayouts/slideLayout210.xml" ContentType="application/vnd.openxmlformats-officedocument.presentationml.slideLayout+xml"/>
  <Override PartName="/ppt/slideLayouts/slideLayout221.xml" ContentType="application/vnd.openxmlformats-officedocument.presentationml.slideLayout+xml"/>
  <Override PartName="/ppt/slideLayouts/slideLayout308.xml" ContentType="application/vnd.openxmlformats-officedocument.presentationml.slideLayout+xml"/>
  <Override PartName="/ppt/slideLayouts/slideLayout355.xml" ContentType="application/vnd.openxmlformats-officedocument.presentationml.slideLayout+xml"/>
  <Override PartName="/ppt/slideLayouts/slideLayout58.xml" ContentType="application/vnd.openxmlformats-officedocument.presentationml.slideLayout+xml"/>
  <Override PartName="/ppt/slideLayouts/slideLayout147.xml" ContentType="application/vnd.openxmlformats-officedocument.presentationml.slideLayout+xml"/>
  <Override PartName="/ppt/slideLayouts/slideLayout194.xml" ContentType="application/vnd.openxmlformats-officedocument.presentationml.slideLayout+xml"/>
  <Override PartName="/ppt/slideLayouts/slideLayout344.xml" ContentType="application/vnd.openxmlformats-officedocument.presentationml.slideLayout+xml"/>
  <Override PartName="/ppt/notesSlides/notesSlide3.xml" ContentType="application/vnd.openxmlformats-officedocument.presentationml.notes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slideLayouts/slideLayout183.xml" ContentType="application/vnd.openxmlformats-officedocument.presentationml.slideLayout+xml"/>
  <Override PartName="/ppt/slideLayouts/slideLayout322.xml" ContentType="application/vnd.openxmlformats-officedocument.presentationml.slideLayout+xml"/>
  <Override PartName="/ppt/slideLayouts/slideLayout333.xml" ContentType="application/vnd.openxmlformats-officedocument.presentationml.slideLayout+xml"/>
  <Override PartName="/ppt/slideLayouts/slideLayout380.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Layouts/slideLayout161.xml" ContentType="application/vnd.openxmlformats-officedocument.presentationml.slideLayout+xml"/>
  <Override PartName="/ppt/slideLayouts/slideLayout172.xml" ContentType="application/vnd.openxmlformats-officedocument.presentationml.slideLayout+xml"/>
  <Override PartName="/ppt/slideLayouts/slideLayout259.xml" ContentType="application/vnd.openxmlformats-officedocument.presentationml.slideLayout+xml"/>
  <Override PartName="/ppt/slideLayouts/slideLayout311.xml" ContentType="application/vnd.openxmlformats-officedocument.presentationml.slideLayout+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slideLayouts/slideLayout248.xml" ContentType="application/vnd.openxmlformats-officedocument.presentationml.slideLayout+xml"/>
  <Override PartName="/ppt/slideLayouts/slideLayout295.xml" ContentType="application/vnd.openxmlformats-officedocument.presentationml.slideLayout+xml"/>
  <Override PartName="/ppt/slideLayouts/slideLayout300.xml" ContentType="application/vnd.openxmlformats-officedocument.presentationml.slideLayout+xml"/>
  <Override PartName="/ppt/theme/theme19.xml" ContentType="application/vnd.openxmlformats-officedocument.theme+xml"/>
  <Override PartName="/ppt/slideLayouts/slideLayout50.xml" ContentType="application/vnd.openxmlformats-officedocument.presentationml.slideLayout+xml"/>
  <Override PartName="/ppt/slideLayouts/slideLayout226.xml" ContentType="application/vnd.openxmlformats-officedocument.presentationml.slideLayout+xml"/>
  <Override PartName="/ppt/slideLayouts/slideLayout237.xml" ContentType="application/vnd.openxmlformats-officedocument.presentationml.slideLayout+xml"/>
  <Override PartName="/ppt/slideLayouts/slideLayout273.xml" ContentType="application/vnd.openxmlformats-officedocument.presentationml.slideLayout+xml"/>
  <Override PartName="/ppt/slideLayouts/slideLayout284.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215.xml" ContentType="application/vnd.openxmlformats-officedocument.presentationml.slideLayout+xml"/>
  <Override PartName="/ppt/slideLayouts/slideLayout262.xml" ContentType="application/vnd.openxmlformats-officedocument.presentationml.slideLayout+xml"/>
  <Override PartName="/ppt/slideLayouts/slideLayout349.xml" ContentType="application/vnd.openxmlformats-officedocument.presentationml.slideLayout+xml"/>
  <Override PartName="/ppt/slideLayouts/slideLayout99.xml" ContentType="application/vnd.openxmlformats-officedocument.presentationml.slideLayout+xml"/>
  <Override PartName="/ppt/slideLayouts/slideLayout188.xml" ContentType="application/vnd.openxmlformats-officedocument.presentationml.slideLayout+xml"/>
  <Override PartName="/ppt/slideLayouts/slideLayout199.xml" ContentType="application/vnd.openxmlformats-officedocument.presentationml.slideLayout+xml"/>
  <Override PartName="/ppt/slideLayouts/slideLayout204.xml" ContentType="application/vnd.openxmlformats-officedocument.presentationml.slideLayout+xml"/>
  <Override PartName="/ppt/slideLayouts/slideLayout251.xml" ContentType="application/vnd.openxmlformats-officedocument.presentationml.slideLayout+xml"/>
  <Override PartName="/ppt/slideLayouts/slideLayout338.xml" ContentType="application/vnd.openxmlformats-officedocument.presentationml.slideLayout+xml"/>
  <Override PartName="/ppt/slideLayouts/slideLayout385.xml" ContentType="application/vnd.openxmlformats-officedocument.presentationml.slideLayout+xml"/>
  <Override PartName="/ppt/handoutMasters/handoutMaster1.xml" ContentType="application/vnd.openxmlformats-officedocument.presentationml.handoutMaster+xml"/>
  <Override PartName="/ppt/slideLayouts/slideLayout88.xml" ContentType="application/vnd.openxmlformats-officedocument.presentationml.slideLayout+xml"/>
  <Override PartName="/ppt/slideLayouts/slideLayout177.xml" ContentType="application/vnd.openxmlformats-officedocument.presentationml.slideLayout+xml"/>
  <Override PartName="/ppt/slideLayouts/slideLayout240.xml" ContentType="application/vnd.openxmlformats-officedocument.presentationml.slideLayout+xml"/>
  <Override PartName="/ppt/theme/theme11.xml" ContentType="application/vnd.openxmlformats-officedocument.theme+xml"/>
  <Override PartName="/ppt/slideLayouts/slideLayout327.xml" ContentType="application/vnd.openxmlformats-officedocument.presentationml.slideLayout+xml"/>
  <Override PartName="/ppt/slideLayouts/slideLayout374.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slideLayouts/slideLayout166.xml" ContentType="application/vnd.openxmlformats-officedocument.presentationml.slideLayout+xml"/>
  <Override PartName="/ppt/slideLayouts/slideLayout316.xml" ContentType="application/vnd.openxmlformats-officedocument.presentationml.slideLayout+xml"/>
  <Override PartName="/ppt/slideLayouts/slideLayout363.xml" ContentType="application/vnd.openxmlformats-officedocument.presentationml.slideLayout+xml"/>
  <Override PartName="/ppt/slideMasters/slideMaster1.xml" ContentType="application/vnd.openxmlformats-officedocument.presentationml.slideMaster+xml"/>
  <Override PartName="/ppt/slideLayouts/slideLayout55.xml" ContentType="application/vnd.openxmlformats-officedocument.presentationml.slideLayout+xml"/>
  <Override PartName="/ppt/theme/theme3.xml" ContentType="application/vnd.openxmlformats-officedocument.theme+xml"/>
  <Override PartName="/ppt/slideLayouts/slideLayout108.xml" ContentType="application/vnd.openxmlformats-officedocument.presentationml.slideLayout+xml"/>
  <Override PartName="/ppt/slideLayouts/slideLayout155.xml" ContentType="application/vnd.openxmlformats-officedocument.presentationml.slideLayout+xml"/>
  <Override PartName="/ppt/slideLayouts/slideLayout289.xml" ContentType="application/vnd.openxmlformats-officedocument.presentationml.slideLayout+xml"/>
  <Override PartName="/ppt/slideLayouts/slideLayout305.xml" ContentType="application/vnd.openxmlformats-officedocument.presentationml.slideLayout+xml"/>
  <Override PartName="/ppt/slideLayouts/slideLayout341.xml" ContentType="application/vnd.openxmlformats-officedocument.presentationml.slideLayout+xml"/>
  <Override PartName="/ppt/slideLayouts/slideLayout352.xml" ContentType="application/vnd.openxmlformats-officedocument.presentationml.slideLayout+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slideLayouts/slideLayout180.xml" ContentType="application/vnd.openxmlformats-officedocument.presentationml.slideLayout+xml"/>
  <Override PartName="/ppt/slideLayouts/slideLayout191.xml" ContentType="application/vnd.openxmlformats-officedocument.presentationml.slideLayout+xml"/>
  <Override PartName="/ppt/slideLayouts/slideLayout278.xml" ContentType="application/vnd.openxmlformats-officedocument.presentationml.slideLayout+xml"/>
  <Override PartName="/ppt/slideLayouts/slideLayout330.xml" ContentType="application/vnd.openxmlformats-officedocument.presentationml.slideLayout+xml"/>
  <Default Extension="rels" ContentType="application/vnd.openxmlformats-package.relationships+xml"/>
  <Override PartName="/ppt/slideMasters/slideMaster17.xml" ContentType="application/vnd.openxmlformats-officedocument.presentationml.slideMaster+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slideLayouts/slideLayout209.xml" ContentType="application/vnd.openxmlformats-officedocument.presentationml.slideLayout+xml"/>
  <Override PartName="/ppt/slideLayouts/slideLayout256.xml" ContentType="application/vnd.openxmlformats-officedocument.presentationml.slideLayout+xml"/>
  <Override PartName="/ppt/slideLayouts/slideLayout267.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slideLayouts/slideLayout245.xml" ContentType="application/vnd.openxmlformats-officedocument.presentationml.slideLayout+xml"/>
  <Override PartName="/ppt/slideLayouts/slideLayout292.xml" ContentType="application/vnd.openxmlformats-officedocument.presentationml.slideLayout+xml"/>
  <Override PartName="/ppt/theme/theme16.xml" ContentType="application/vnd.openxmlformats-officedocument.theme+xml"/>
  <Override PartName="/ppt/slideLayouts/slideLayout100.xml" ContentType="application/vnd.openxmlformats-officedocument.presentationml.slideLayout+xml"/>
  <Override PartName="/ppt/slideLayouts/slideLayout234.xml" ContentType="application/vnd.openxmlformats-officedocument.presentationml.slideLayout+xml"/>
  <Override PartName="/ppt/slideLayouts/slideLayout281.xml" ContentType="application/vnd.openxmlformats-officedocument.presentationml.slideLayout+xml"/>
  <Override PartName="/ppt/slideLayouts/slideLayout368.xml" ContentType="application/vnd.openxmlformats-officedocument.presentationml.slideLayout+xml"/>
  <Override PartName="/ppt/slideLayouts/slideLayout379.xml" ContentType="application/vnd.openxmlformats-officedocument.presentationml.slideLayout+xml"/>
  <Override PartName="/ppt/slideMasters/slideMaster6.xml" ContentType="application/vnd.openxmlformats-officedocument.presentationml.slideMaster+xml"/>
  <Override PartName="/ppt/theme/theme8.xml" ContentType="application/vnd.openxmlformats-officedocument.theme+xml"/>
  <Override PartName="/ppt/slideLayouts/slideLayout223.xml" ContentType="application/vnd.openxmlformats-officedocument.presentationml.slideLayout+xml"/>
  <Override PartName="/ppt/slideLayouts/slideLayout270.xml" ContentType="application/vnd.openxmlformats-officedocument.presentationml.slideLayout+xml"/>
  <Override PartName="/ppt/slideLayouts/slideLayout357.xml" ContentType="application/vnd.openxmlformats-officedocument.presentationml.slideLayout+xml"/>
  <Override PartName="/ppt/slideLayouts/slideLayout149.xml" ContentType="application/vnd.openxmlformats-officedocument.presentationml.slideLayout+xml"/>
  <Override PartName="/ppt/slideLayouts/slideLayout196.xml" ContentType="application/vnd.openxmlformats-officedocument.presentationml.slideLayout+xml"/>
  <Override PartName="/ppt/slideLayouts/slideLayout201.xml" ContentType="application/vnd.openxmlformats-officedocument.presentationml.slideLayout+xml"/>
  <Override PartName="/ppt/slideLayouts/slideLayout212.xml" ContentType="application/vnd.openxmlformats-officedocument.presentationml.slideLayout+xml"/>
  <Override PartName="/ppt/slideLayouts/slideLayout346.xml" ContentType="application/vnd.openxmlformats-officedocument.presentationml.slideLayout+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38.xml" ContentType="application/vnd.openxmlformats-officedocument.presentationml.slideLayout+xml"/>
  <Override PartName="/ppt/slideLayouts/slideLayout185.xml" ContentType="application/vnd.openxmlformats-officedocument.presentationml.slideLayout+xml"/>
  <Override PartName="/ppt/slideLayouts/slideLayout324.xml" ContentType="application/vnd.openxmlformats-officedocument.presentationml.slideLayout+xml"/>
  <Override PartName="/ppt/slideLayouts/slideLayout335.xml" ContentType="application/vnd.openxmlformats-officedocument.presentationml.slideLayout+xml"/>
  <Override PartName="/ppt/slideLayouts/slideLayout371.xml" ContentType="application/vnd.openxmlformats-officedocument.presentationml.slideLayout+xml"/>
  <Override PartName="/ppt/slideLayouts/slideLayout382.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63.xml" ContentType="application/vnd.openxmlformats-officedocument.presentationml.slideLayout+xml"/>
  <Override PartName="/ppt/slideLayouts/slideLayout174.xml" ContentType="application/vnd.openxmlformats-officedocument.presentationml.slideLayout+xml"/>
  <Override PartName="/ppt/slideLayouts/slideLayout313.xml" ContentType="application/vnd.openxmlformats-officedocument.presentationml.slideLayout+xml"/>
  <Override PartName="/ppt/slideLayouts/slideLayout360.xml" ContentType="application/vnd.openxmlformats-officedocument.presentationml.slideLayout+xml"/>
  <Override PartName="/ppt/diagrams/drawing1.xml" ContentType="application/vnd.ms-office.drawingml.diagramDrawing+xml"/>
  <Override PartName="/ppt/slideLayouts/slideLayout16.xml" ContentType="application/vnd.openxmlformats-officedocument.presentationml.slideLayout+xml"/>
  <Default Extension="jpeg" ContentType="image/jpeg"/>
  <Override PartName="/ppt/slideLayouts/slideLayout63.xml" ContentType="application/vnd.openxmlformats-officedocument.presentationml.slideLayout+xml"/>
  <Override PartName="/ppt/slideLayouts/slideLayout105.xml" ContentType="application/vnd.openxmlformats-officedocument.presentationml.slideLayout+xml"/>
  <Override PartName="/ppt/slideLayouts/slideLayout152.xml" ContentType="application/vnd.openxmlformats-officedocument.presentationml.slideLayout+xml"/>
  <Override PartName="/ppt/slideLayouts/slideLayout297.xml" ContentType="application/vnd.openxmlformats-officedocument.presentationml.slideLayout+xml"/>
  <Override PartName="/ppt/slideLayouts/slideLayout302.xml" ContentType="application/vnd.openxmlformats-officedocument.presentationml.slideLayout+xml"/>
  <Override PartName="/ppt/diagrams/quickStyle1.xml" ContentType="application/vnd.openxmlformats-officedocument.drawingml.diagramStyle+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141.xml" ContentType="application/vnd.openxmlformats-officedocument.presentationml.slideLayout+xml"/>
  <Override PartName="/ppt/slideLayouts/slideLayout228.xml" ContentType="application/vnd.openxmlformats-officedocument.presentationml.slideLayout+xml"/>
  <Override PartName="/ppt/slideLayouts/slideLayout239.xml" ContentType="application/vnd.openxmlformats-officedocument.presentationml.slideLayout+xml"/>
  <Override PartName="/ppt/slideLayouts/slideLayout275.xml" ContentType="application/vnd.openxmlformats-officedocument.presentationml.slideLayout+xml"/>
  <Override PartName="/ppt/slideLayouts/slideLayout286.xml" ContentType="application/vnd.openxmlformats-officedocument.presentationml.slideLayout+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30.xml" ContentType="application/vnd.openxmlformats-officedocument.presentationml.slideLayout+xml"/>
  <Override PartName="/ppt/slideLayouts/slideLayout130.xml" ContentType="application/vnd.openxmlformats-officedocument.presentationml.slideLayout+xml"/>
  <Override PartName="/ppt/slideLayouts/slideLayout217.xml" ContentType="application/vnd.openxmlformats-officedocument.presentationml.slideLayout+xml"/>
  <Override PartName="/ppt/slideLayouts/slideLayout264.xml" ContentType="application/vnd.openxmlformats-officedocument.presentationml.slideLayout+xml"/>
  <Override PartName="/ppt/slideLayouts/slideLayout206.xml" ContentType="application/vnd.openxmlformats-officedocument.presentationml.slideLayout+xml"/>
  <Override PartName="/ppt/slideLayouts/slideLayout253.xml" ContentType="application/vnd.openxmlformats-officedocument.presentationml.slideLayout+xml"/>
  <Override PartName="/ppt/slideLayouts/slideLayout387.xml" ContentType="application/vnd.openxmlformats-officedocument.presentationml.slideLayout+xml"/>
  <Override PartName="/ppt/slideLayouts/slideLayout179.xml" ContentType="application/vnd.openxmlformats-officedocument.presentationml.slideLayout+xml"/>
  <Override PartName="/ppt/slideLayouts/slideLayout231.xml" ContentType="application/vnd.openxmlformats-officedocument.presentationml.slideLayout+xml"/>
  <Override PartName="/ppt/slideLayouts/slideLayout242.xml" ContentType="application/vnd.openxmlformats-officedocument.presentationml.slideLayout+xml"/>
  <Override PartName="/ppt/theme/theme13.xml" ContentType="application/vnd.openxmlformats-officedocument.theme+xml"/>
  <Override PartName="/ppt/slideLayouts/slideLayout329.xml" ContentType="application/vnd.openxmlformats-officedocument.presentationml.slideLayout+xml"/>
  <Override PartName="/ppt/slideLayouts/slideLayout376.xml" ContentType="application/vnd.openxmlformats-officedocument.presentationml.slideLayout+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168.xml" ContentType="application/vnd.openxmlformats-officedocument.presentationml.slideLayout+xml"/>
  <Override PartName="/ppt/slideLayouts/slideLayout220.xml" ContentType="application/vnd.openxmlformats-officedocument.presentationml.slideLayout+xml"/>
  <Override PartName="/ppt/slideLayouts/slideLayout318.xml" ContentType="application/vnd.openxmlformats-officedocument.presentationml.slideLayout+xml"/>
  <Override PartName="/ppt/slideLayouts/slideLayout365.xml" ContentType="application/vnd.openxmlformats-officedocument.presentationml.slideLayout+xml"/>
  <Override PartName="/ppt/slideMasters/slideMaster3.xml" ContentType="application/vnd.openxmlformats-officedocument.presentationml.slideMaster+xml"/>
  <Override PartName="/ppt/slideLayouts/slideLayout57.xml" ContentType="application/vnd.openxmlformats-officedocument.presentationml.slideLayout+xml"/>
  <Override PartName="/ppt/slideLayouts/slideLayout157.xml" ContentType="application/vnd.openxmlformats-officedocument.presentationml.slideLayout+xml"/>
  <Override PartName="/ppt/slideLayouts/slideLayout343.xml" ContentType="application/vnd.openxmlformats-officedocument.presentationml.slideLayout+xml"/>
  <Override PartName="/ppt/notesSlides/notesSlide2.xml" ContentType="application/vnd.openxmlformats-officedocument.presentationml.notesSlide+xml"/>
  <Override PartName="/ppt/slideLayouts/slideLayout135.xml" ContentType="application/vnd.openxmlformats-officedocument.presentationml.slideLayout+xml"/>
  <Override PartName="/ppt/slideLayouts/slideLayout18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258.xml" ContentType="application/vnd.openxmlformats-officedocument.presentationml.slideLayout+xml"/>
  <Override PartName="/ppt/slideLayouts/slideLayout321.xml" ContentType="application/vnd.openxmlformats-officedocument.presentationml.slideLayout+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60.xml" ContentType="application/vnd.openxmlformats-officedocument.presentationml.slideLayout+xml"/>
  <Override PartName="/ppt/slideLayouts/slideLayout113.xml" ContentType="application/vnd.openxmlformats-officedocument.presentationml.slideLayout+xml"/>
  <Override PartName="/ppt/slideLayouts/slideLayout160.xml" ContentType="application/vnd.openxmlformats-officedocument.presentationml.slideLayout+xml"/>
  <Override PartName="/ppt/theme/theme18.xml" ContentType="application/vnd.openxmlformats-officedocument.theme+xml"/>
  <Override PartName="/ppt/tableStyles.xml" ContentType="application/vnd.openxmlformats-officedocument.presentationml.tableStyles+xml"/>
  <Override PartName="/ppt/slideLayouts/slideLayout236.xml" ContentType="application/vnd.openxmlformats-officedocument.presentationml.slideLayout+xml"/>
  <Override PartName="/ppt/slideLayouts/slideLayout283.xml" ContentType="application/vnd.openxmlformats-officedocument.presentationml.slideLayout+xml"/>
  <Override PartName="/ppt/slideLayouts/slideLayout359.xml" ContentType="application/vnd.openxmlformats-officedocument.presentationml.slideLayout+xml"/>
  <Override PartName="/ppt/slideLayouts/slideLayout198.xml" ContentType="application/vnd.openxmlformats-officedocument.presentationml.slideLayout+xml"/>
  <Override PartName="/ppt/slideLayouts/slideLayout214.xml" ContentType="application/vnd.openxmlformats-officedocument.presentationml.slideLayout+xml"/>
  <Override PartName="/ppt/slideLayouts/slideLayout261.xml" ContentType="application/vnd.openxmlformats-officedocument.presentationml.slideLayout+xml"/>
  <Override PartName="/ppt/diagrams/layout1.xml" ContentType="application/vnd.openxmlformats-officedocument.drawingml.diagramLayout+xml"/>
  <Override PartName="/ppt/slideLayouts/slideLayout98.xml" ContentType="application/vnd.openxmlformats-officedocument.presentationml.slideLayout+xml"/>
  <Override PartName="/ppt/slideLayouts/slideLayout337.xml" ContentType="application/vnd.openxmlformats-officedocument.presentationml.slideLayout+xml"/>
  <Override PartName="/ppt/slideLayouts/slideLayout384.xml" ContentType="application/vnd.openxmlformats-officedocument.presentationml.slideLayout+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29.xml" ContentType="application/vnd.openxmlformats-officedocument.presentationml.slideLayout+xml"/>
  <Override PartName="/ppt/slideLayouts/slideLayout176.xml" ContentType="application/vnd.openxmlformats-officedocument.presentationml.slideLayout+xml"/>
  <Override PartName="/ppt/slideLayouts/slideLayout315.xml" ContentType="application/vnd.openxmlformats-officedocument.presentationml.slideLayout+xml"/>
  <Override PartName="/ppt/slideLayouts/slideLayout362.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slideLayouts/slideLayout299.xml" ContentType="application/vnd.openxmlformats-officedocument.presentationml.slideLayout+xml"/>
  <Override PartName="/ppt/slideLayouts/slideLayout54.xml" ContentType="application/vnd.openxmlformats-officedocument.presentationml.slideLayout+xml"/>
  <Override PartName="/ppt/slideLayouts/slideLayout277.xml" ContentType="application/vnd.openxmlformats-officedocument.presentationml.slideLayout+xml"/>
  <Override PartName="/ppt/slideLayouts/slideLayout340.xml" ContentType="application/vnd.openxmlformats-officedocument.presentationml.slideLayout+xml"/>
  <Override PartName="/ppt/presentation.xml" ContentType="application/vnd.openxmlformats-officedocument.presentationml.presentation.main+xml"/>
  <Override PartName="/ppt/slideMasters/slideMaster16.xml" ContentType="application/vnd.openxmlformats-officedocument.presentationml.slideMaster+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10.xml" ContentType="application/vnd.openxmlformats-officedocument.presentationml.slideLayout+xml"/>
  <Override PartName="/ppt/slideLayouts/slideLayout208.xml" ContentType="application/vnd.openxmlformats-officedocument.presentationml.slideLayout+xml"/>
  <Override PartName="/ppt/slideLayouts/slideLayout255.xml" ContentType="application/vnd.openxmlformats-officedocument.presentationml.slideLayout+xml"/>
  <Override PartName="/ppt/slideLayouts/slideLayout10.xml" ContentType="application/vnd.openxmlformats-officedocument.presentationml.slideLayout+xml"/>
  <Override PartName="/ppt/slideLayouts/slideLayout233.xml" ContentType="application/vnd.openxmlformats-officedocument.presentationml.slideLayout+xml"/>
  <Override PartName="/ppt/slideLayouts/slideLayout280.xml" ContentType="application/vnd.openxmlformats-officedocument.presentationml.slideLayout+xml"/>
  <Override PartName="/ppt/theme/theme15.xml" ContentType="application/vnd.openxmlformats-officedocument.theme+xml"/>
  <Override PartName="/ppt/slideLayouts/slideLayout37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aveSubsetFonts="1">
  <p:sldMasterIdLst>
    <p:sldMasterId id="2147483691" r:id="rId1"/>
    <p:sldMasterId id="2147483768" r:id="rId2"/>
    <p:sldMasterId id="2147483796" r:id="rId3"/>
    <p:sldMasterId id="2147483897" r:id="rId4"/>
    <p:sldMasterId id="2147483963" r:id="rId5"/>
    <p:sldMasterId id="2147484018" r:id="rId6"/>
    <p:sldMasterId id="2147484045" r:id="rId7"/>
    <p:sldMasterId id="2147484120" r:id="rId8"/>
    <p:sldMasterId id="2147484175" r:id="rId9"/>
    <p:sldMasterId id="2147484207" r:id="rId10"/>
    <p:sldMasterId id="2147484234" r:id="rId11"/>
    <p:sldMasterId id="2147484287" r:id="rId12"/>
    <p:sldMasterId id="2147484326" r:id="rId13"/>
    <p:sldMasterId id="2147484340" r:id="rId14"/>
    <p:sldMasterId id="2147484366" r:id="rId15"/>
    <p:sldMasterId id="2147484382" r:id="rId16"/>
    <p:sldMasterId id="2147484395" r:id="rId17"/>
  </p:sldMasterIdLst>
  <p:notesMasterIdLst>
    <p:notesMasterId r:id="rId43"/>
  </p:notesMasterIdLst>
  <p:handoutMasterIdLst>
    <p:handoutMasterId r:id="rId44"/>
  </p:handoutMasterIdLst>
  <p:sldIdLst>
    <p:sldId id="619" r:id="rId18"/>
    <p:sldId id="622" r:id="rId19"/>
    <p:sldId id="592" r:id="rId20"/>
    <p:sldId id="606" r:id="rId21"/>
    <p:sldId id="492" r:id="rId22"/>
    <p:sldId id="604" r:id="rId23"/>
    <p:sldId id="616" r:id="rId24"/>
    <p:sldId id="621" r:id="rId25"/>
    <p:sldId id="602" r:id="rId26"/>
    <p:sldId id="605" r:id="rId27"/>
    <p:sldId id="620" r:id="rId28"/>
    <p:sldId id="609" r:id="rId29"/>
    <p:sldId id="618" r:id="rId30"/>
    <p:sldId id="586" r:id="rId31"/>
    <p:sldId id="600" r:id="rId32"/>
    <p:sldId id="599" r:id="rId33"/>
    <p:sldId id="613" r:id="rId34"/>
    <p:sldId id="614" r:id="rId35"/>
    <p:sldId id="617" r:id="rId36"/>
    <p:sldId id="610" r:id="rId37"/>
    <p:sldId id="607" r:id="rId38"/>
    <p:sldId id="611" r:id="rId39"/>
    <p:sldId id="612" r:id="rId40"/>
    <p:sldId id="608" r:id="rId41"/>
    <p:sldId id="591" r:id="rId42"/>
  </p:sldIdLst>
  <p:sldSz cx="24384000" cy="13716000"/>
  <p:notesSz cx="6858000" cy="9144000"/>
  <p:defaultTextStyle>
    <a:defPPr>
      <a:defRPr lang="zh-TW"/>
    </a:defPPr>
    <a:lvl1pPr algn="ctr" defTabSz="825500" rtl="0" fontAlgn="base" hangingPunct="0">
      <a:spcBef>
        <a:spcPct val="0"/>
      </a:spcBef>
      <a:spcAft>
        <a:spcPct val="0"/>
      </a:spcAft>
      <a:defRPr sz="5600" kern="1200">
        <a:solidFill>
          <a:srgbClr val="333333"/>
        </a:solidFill>
        <a:latin typeface="Lato" pitchFamily="34" charset="0"/>
        <a:ea typeface="Lato" pitchFamily="34" charset="0"/>
        <a:cs typeface="Lato" pitchFamily="34" charset="0"/>
        <a:sym typeface="Lato" pitchFamily="34" charset="0"/>
      </a:defRPr>
    </a:lvl1pPr>
    <a:lvl2pPr indent="342900" algn="ctr" defTabSz="825500" rtl="0" fontAlgn="base" hangingPunct="0">
      <a:spcBef>
        <a:spcPct val="0"/>
      </a:spcBef>
      <a:spcAft>
        <a:spcPct val="0"/>
      </a:spcAft>
      <a:defRPr sz="5600" kern="1200">
        <a:solidFill>
          <a:srgbClr val="333333"/>
        </a:solidFill>
        <a:latin typeface="Lato" pitchFamily="34" charset="0"/>
        <a:ea typeface="Lato" pitchFamily="34" charset="0"/>
        <a:cs typeface="Lato" pitchFamily="34" charset="0"/>
        <a:sym typeface="Lato" pitchFamily="34" charset="0"/>
      </a:defRPr>
    </a:lvl2pPr>
    <a:lvl3pPr indent="685800" algn="ctr" defTabSz="825500" rtl="0" fontAlgn="base" hangingPunct="0">
      <a:spcBef>
        <a:spcPct val="0"/>
      </a:spcBef>
      <a:spcAft>
        <a:spcPct val="0"/>
      </a:spcAft>
      <a:defRPr sz="5600" kern="1200">
        <a:solidFill>
          <a:srgbClr val="333333"/>
        </a:solidFill>
        <a:latin typeface="Lato" pitchFamily="34" charset="0"/>
        <a:ea typeface="Lato" pitchFamily="34" charset="0"/>
        <a:cs typeface="Lato" pitchFamily="34" charset="0"/>
        <a:sym typeface="Lato" pitchFamily="34" charset="0"/>
      </a:defRPr>
    </a:lvl3pPr>
    <a:lvl4pPr indent="1028700" algn="ctr" defTabSz="825500" rtl="0" fontAlgn="base" hangingPunct="0">
      <a:spcBef>
        <a:spcPct val="0"/>
      </a:spcBef>
      <a:spcAft>
        <a:spcPct val="0"/>
      </a:spcAft>
      <a:defRPr sz="5600" kern="1200">
        <a:solidFill>
          <a:srgbClr val="333333"/>
        </a:solidFill>
        <a:latin typeface="Lato" pitchFamily="34" charset="0"/>
        <a:ea typeface="Lato" pitchFamily="34" charset="0"/>
        <a:cs typeface="Lato" pitchFamily="34" charset="0"/>
        <a:sym typeface="Lato" pitchFamily="34" charset="0"/>
      </a:defRPr>
    </a:lvl4pPr>
    <a:lvl5pPr indent="1371600" algn="ctr" defTabSz="825500" rtl="0" fontAlgn="base" hangingPunct="0">
      <a:spcBef>
        <a:spcPct val="0"/>
      </a:spcBef>
      <a:spcAft>
        <a:spcPct val="0"/>
      </a:spcAft>
      <a:defRPr sz="5600" kern="1200">
        <a:solidFill>
          <a:srgbClr val="333333"/>
        </a:solidFill>
        <a:latin typeface="Lato" pitchFamily="34" charset="0"/>
        <a:ea typeface="Lato" pitchFamily="34" charset="0"/>
        <a:cs typeface="Lato" pitchFamily="34" charset="0"/>
        <a:sym typeface="Lato" pitchFamily="34" charset="0"/>
      </a:defRPr>
    </a:lvl5pPr>
    <a:lvl6pPr marL="2286000" algn="l" defTabSz="914400" rtl="0" eaLnBrk="1" latinLnBrk="0" hangingPunct="1">
      <a:defRPr sz="5600" kern="1200">
        <a:solidFill>
          <a:srgbClr val="333333"/>
        </a:solidFill>
        <a:latin typeface="Lato" pitchFamily="34" charset="0"/>
        <a:ea typeface="Lato" pitchFamily="34" charset="0"/>
        <a:cs typeface="Lato" pitchFamily="34" charset="0"/>
        <a:sym typeface="Lato" pitchFamily="34" charset="0"/>
      </a:defRPr>
    </a:lvl6pPr>
    <a:lvl7pPr marL="2743200" algn="l" defTabSz="914400" rtl="0" eaLnBrk="1" latinLnBrk="0" hangingPunct="1">
      <a:defRPr sz="5600" kern="1200">
        <a:solidFill>
          <a:srgbClr val="333333"/>
        </a:solidFill>
        <a:latin typeface="Lato" pitchFamily="34" charset="0"/>
        <a:ea typeface="Lato" pitchFamily="34" charset="0"/>
        <a:cs typeface="Lato" pitchFamily="34" charset="0"/>
        <a:sym typeface="Lato" pitchFamily="34" charset="0"/>
      </a:defRPr>
    </a:lvl7pPr>
    <a:lvl8pPr marL="3200400" algn="l" defTabSz="914400" rtl="0" eaLnBrk="1" latinLnBrk="0" hangingPunct="1">
      <a:defRPr sz="5600" kern="1200">
        <a:solidFill>
          <a:srgbClr val="333333"/>
        </a:solidFill>
        <a:latin typeface="Lato" pitchFamily="34" charset="0"/>
        <a:ea typeface="Lato" pitchFamily="34" charset="0"/>
        <a:cs typeface="Lato" pitchFamily="34" charset="0"/>
        <a:sym typeface="Lato" pitchFamily="34" charset="0"/>
      </a:defRPr>
    </a:lvl8pPr>
    <a:lvl9pPr marL="3657600" algn="l" defTabSz="914400" rtl="0" eaLnBrk="1" latinLnBrk="0" hangingPunct="1">
      <a:defRPr sz="5600" kern="1200">
        <a:solidFill>
          <a:srgbClr val="333333"/>
        </a:solidFill>
        <a:latin typeface="Lato" pitchFamily="34" charset="0"/>
        <a:ea typeface="Lato" pitchFamily="34" charset="0"/>
        <a:cs typeface="Lato" pitchFamily="34" charset="0"/>
        <a:sym typeface="Lato" pitchFamily="34" charset="0"/>
      </a:defRPr>
    </a:lvl9pPr>
  </p:defaultTextStyle>
  <p:extLst>
    <p:ext uri="{EFAFB233-063F-42B5-8137-9DF3F51BA10A}">
      <p15:sldGuideLst xmlns="" xmlns:p15="http://schemas.microsoft.com/office/powerpoint/2012/main">
        <p15:guide id="1" orient="horz" pos="4320">
          <p15:clr>
            <a:srgbClr val="A4A3A4"/>
          </p15:clr>
        </p15:guide>
        <p15:guide id="2" pos="76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D4F"/>
    <a:srgbClr val="66FF66"/>
    <a:srgbClr val="D4E7B3"/>
    <a:srgbClr val="9A57CD"/>
    <a:srgbClr val="CCCCFF"/>
    <a:srgbClr val="FFFFCC"/>
    <a:srgbClr val="FFCC29"/>
    <a:srgbClr val="FFCC00"/>
    <a:srgbClr val="F4F4F4"/>
    <a:srgbClr val="CC660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854"/>
    <p:restoredTop sz="99651" autoAdjust="0"/>
  </p:normalViewPr>
  <p:slideViewPr>
    <p:cSldViewPr>
      <p:cViewPr>
        <p:scale>
          <a:sx n="40" d="100"/>
          <a:sy n="40" d="100"/>
        </p:scale>
        <p:origin x="-2226" y="-894"/>
      </p:cViewPr>
      <p:guideLst>
        <p:guide orient="horz" pos="4320"/>
        <p:guide pos="7680"/>
      </p:guideLst>
    </p:cSldViewPr>
  </p:slideViewPr>
  <p:notesTextViewPr>
    <p:cViewPr>
      <p:scale>
        <a:sx n="100" d="100"/>
        <a:sy n="100" d="100"/>
      </p:scale>
      <p:origin x="0" y="0"/>
    </p:cViewPr>
  </p:notesTextViewPr>
  <p:notesViewPr>
    <p:cSldViewPr>
      <p:cViewPr varScale="1">
        <p:scale>
          <a:sx n="51" d="100"/>
          <a:sy n="51" d="100"/>
        </p:scale>
        <p:origin x="-2898"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Master" Target="slideMasters/slideMaster13.xml"/><Relationship Id="rId18" Type="http://schemas.openxmlformats.org/officeDocument/2006/relationships/slide" Target="slides/slide1.xml"/><Relationship Id="rId26" Type="http://schemas.openxmlformats.org/officeDocument/2006/relationships/slide" Target="slides/slide9.xml"/><Relationship Id="rId39"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4.xml"/><Relationship Id="rId34" Type="http://schemas.openxmlformats.org/officeDocument/2006/relationships/slide" Target="slides/slide17.xml"/><Relationship Id="rId42" Type="http://schemas.openxmlformats.org/officeDocument/2006/relationships/slide" Target="slides/slide25.xml"/><Relationship Id="rId47"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3.xml"/><Relationship Id="rId29" Type="http://schemas.openxmlformats.org/officeDocument/2006/relationships/slide" Target="slides/slide12.xml"/><Relationship Id="rId41" Type="http://schemas.openxmlformats.org/officeDocument/2006/relationships/slide" Target="slides/slide2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10" Type="http://schemas.openxmlformats.org/officeDocument/2006/relationships/slideMaster" Target="slideMasters/slideMaster10.xml"/><Relationship Id="rId19" Type="http://schemas.openxmlformats.org/officeDocument/2006/relationships/slide" Target="slides/slide2.xml"/><Relationship Id="rId31" Type="http://schemas.openxmlformats.org/officeDocument/2006/relationships/slide" Target="slides/slide14.xml"/><Relationship Id="rId44"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notesMaster" Target="notesMasters/notesMaster1.xml"/><Relationship Id="rId48"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24E7D7-2FD6-4107-A67D-02F665275A4C}" type="doc">
      <dgm:prSet loTypeId="urn:microsoft.com/office/officeart/2005/8/layout/arrow2" loCatId="process" qsTypeId="urn:microsoft.com/office/officeart/2005/8/quickstyle/simple1" qsCatId="simple" csTypeId="urn:microsoft.com/office/officeart/2005/8/colors/accent1_2" csCatId="accent1" phldr="1"/>
      <dgm:spPr/>
    </dgm:pt>
    <dgm:pt modelId="{71A7C4A7-14C1-49FE-8288-6BB65D707095}">
      <dgm:prSet phldrT="[文字]" custT="1"/>
      <dgm:spPr/>
      <dgm:t>
        <a:bodyPr/>
        <a:lstStyle/>
        <a:p>
          <a:pPr>
            <a:spcAft>
              <a:spcPts val="0"/>
            </a:spcAft>
          </a:pPr>
          <a:r>
            <a:rPr lang="zh-TW" altLang="en-US" sz="3600" b="1" dirty="0" smtClean="0">
              <a:latin typeface="+mn-lt"/>
              <a:ea typeface="微軟正黑體" pitchFamily="34" charset="-120"/>
            </a:rPr>
            <a:t>程式語法</a:t>
          </a:r>
          <a:endParaRPr lang="en-US" altLang="zh-TW" sz="3600" b="1" dirty="0">
            <a:latin typeface="+mn-lt"/>
            <a:ea typeface="微軟正黑體" pitchFamily="34" charset="-120"/>
          </a:endParaRPr>
        </a:p>
      </dgm:t>
    </dgm:pt>
    <dgm:pt modelId="{2B76543C-FF40-4B79-9C45-526C2097AE9C}" type="parTrans" cxnId="{05B57A8B-D81A-4CAA-B6AF-D7B46F16F3EC}">
      <dgm:prSet/>
      <dgm:spPr/>
      <dgm:t>
        <a:bodyPr/>
        <a:lstStyle/>
        <a:p>
          <a:endParaRPr lang="zh-TW" altLang="en-US" sz="1400"/>
        </a:p>
      </dgm:t>
    </dgm:pt>
    <dgm:pt modelId="{4BD46C41-C62D-4B04-A761-4F77570A134F}" type="sibTrans" cxnId="{05B57A8B-D81A-4CAA-B6AF-D7B46F16F3EC}">
      <dgm:prSet/>
      <dgm:spPr/>
      <dgm:t>
        <a:bodyPr/>
        <a:lstStyle/>
        <a:p>
          <a:endParaRPr lang="zh-TW" altLang="en-US" sz="1400"/>
        </a:p>
      </dgm:t>
    </dgm:pt>
    <dgm:pt modelId="{0838A61D-99A8-49F8-992C-7D9186FE77A3}">
      <dgm:prSet phldrT="[文字]" custT="1"/>
      <dgm:spPr/>
      <dgm:t>
        <a:bodyPr/>
        <a:lstStyle/>
        <a:p>
          <a:pPr algn="l">
            <a:spcAft>
              <a:spcPts val="0"/>
            </a:spcAft>
          </a:pPr>
          <a:r>
            <a:rPr lang="zh-TW" altLang="en-US" sz="3600" b="1" dirty="0" smtClean="0">
              <a:latin typeface="+mn-lt"/>
              <a:ea typeface="微軟正黑體" pitchFamily="34" charset="-120"/>
            </a:rPr>
            <a:t>流程邏輯與運算思維</a:t>
          </a:r>
          <a:endParaRPr lang="en-US" altLang="zh-TW" sz="3600" b="1" dirty="0" smtClean="0">
            <a:latin typeface="+mn-lt"/>
            <a:ea typeface="微軟正黑體" pitchFamily="34" charset="-120"/>
          </a:endParaRPr>
        </a:p>
        <a:p>
          <a:pPr algn="l">
            <a:spcAft>
              <a:spcPts val="0"/>
            </a:spcAft>
          </a:pPr>
          <a:r>
            <a:rPr lang="en-US" altLang="zh-TW" sz="3600" b="1" dirty="0" smtClean="0">
              <a:latin typeface="+mn-lt"/>
              <a:ea typeface="微軟正黑體" pitchFamily="34" charset="-120"/>
            </a:rPr>
            <a:t>(</a:t>
          </a:r>
          <a:r>
            <a:rPr lang="zh-TW" altLang="en-US" sz="3600" b="1" dirty="0" smtClean="0">
              <a:latin typeface="+mn-lt"/>
              <a:ea typeface="微軟正黑體" pitchFamily="34" charset="-120"/>
            </a:rPr>
            <a:t>演算法資料結構</a:t>
          </a:r>
          <a:r>
            <a:rPr lang="en-US" altLang="zh-TW" sz="3600" b="1" dirty="0" smtClean="0">
              <a:latin typeface="+mn-lt"/>
              <a:ea typeface="微軟正黑體" pitchFamily="34" charset="-120"/>
            </a:rPr>
            <a:t>)</a:t>
          </a:r>
          <a:endParaRPr lang="en-US" altLang="zh-TW" sz="3600" b="1" dirty="0">
            <a:latin typeface="+mn-lt"/>
            <a:ea typeface="微軟正黑體" pitchFamily="34" charset="-120"/>
          </a:endParaRPr>
        </a:p>
      </dgm:t>
    </dgm:pt>
    <dgm:pt modelId="{92235E7B-7301-4931-855C-741B84E31811}" type="parTrans" cxnId="{FD9F0CD6-8095-4832-A42C-6149C8294071}">
      <dgm:prSet/>
      <dgm:spPr/>
      <dgm:t>
        <a:bodyPr/>
        <a:lstStyle/>
        <a:p>
          <a:endParaRPr lang="zh-TW" altLang="en-US" sz="1400"/>
        </a:p>
      </dgm:t>
    </dgm:pt>
    <dgm:pt modelId="{F07F346E-B5A0-4891-88B6-810E1A37204C}" type="sibTrans" cxnId="{FD9F0CD6-8095-4832-A42C-6149C8294071}">
      <dgm:prSet/>
      <dgm:spPr/>
      <dgm:t>
        <a:bodyPr/>
        <a:lstStyle/>
        <a:p>
          <a:endParaRPr lang="zh-TW" altLang="en-US" sz="1400"/>
        </a:p>
      </dgm:t>
    </dgm:pt>
    <dgm:pt modelId="{59A6C158-BF1D-4DA0-BBAB-A3E942470AAE}">
      <dgm:prSet phldrT="[文字]" custT="1"/>
      <dgm:spPr/>
      <dgm:t>
        <a:bodyPr/>
        <a:lstStyle/>
        <a:p>
          <a:pPr>
            <a:spcAft>
              <a:spcPts val="0"/>
            </a:spcAft>
          </a:pPr>
          <a:r>
            <a:rPr lang="zh-TW" altLang="en-US" sz="3600" b="1" dirty="0" smtClean="0">
              <a:latin typeface="+mn-lt"/>
              <a:ea typeface="微軟正黑體" pitchFamily="34" charset="-120"/>
            </a:rPr>
            <a:t>程式專案</a:t>
          </a:r>
          <a:endParaRPr lang="en-US" altLang="zh-TW" sz="3600" b="1" dirty="0">
            <a:latin typeface="+mn-lt"/>
            <a:ea typeface="微軟正黑體" pitchFamily="34" charset="-120"/>
          </a:endParaRPr>
        </a:p>
      </dgm:t>
    </dgm:pt>
    <dgm:pt modelId="{557844DF-1849-4AE6-89CA-8E72637FF6EC}" type="parTrans" cxnId="{1CD53547-2305-4113-96F2-8469A6FC57D6}">
      <dgm:prSet/>
      <dgm:spPr/>
      <dgm:t>
        <a:bodyPr/>
        <a:lstStyle/>
        <a:p>
          <a:endParaRPr lang="zh-TW" altLang="en-US" sz="1400"/>
        </a:p>
      </dgm:t>
    </dgm:pt>
    <dgm:pt modelId="{4440B276-5377-4D18-A857-BF1EC4783C0A}" type="sibTrans" cxnId="{1CD53547-2305-4113-96F2-8469A6FC57D6}">
      <dgm:prSet/>
      <dgm:spPr/>
      <dgm:t>
        <a:bodyPr/>
        <a:lstStyle/>
        <a:p>
          <a:endParaRPr lang="zh-TW" altLang="en-US" sz="1400"/>
        </a:p>
      </dgm:t>
    </dgm:pt>
    <dgm:pt modelId="{9571B817-79C0-4427-B325-76E1B5032DB4}" type="pres">
      <dgm:prSet presAssocID="{0624E7D7-2FD6-4107-A67D-02F665275A4C}" presName="arrowDiagram" presStyleCnt="0">
        <dgm:presLayoutVars>
          <dgm:chMax val="5"/>
          <dgm:dir/>
          <dgm:resizeHandles val="exact"/>
        </dgm:presLayoutVars>
      </dgm:prSet>
      <dgm:spPr/>
    </dgm:pt>
    <dgm:pt modelId="{80F869FA-310F-49DB-83A5-1119247D1913}" type="pres">
      <dgm:prSet presAssocID="{0624E7D7-2FD6-4107-A67D-02F665275A4C}" presName="arrow" presStyleLbl="bgShp" presStyleIdx="0" presStyleCnt="1" custAng="207499"/>
      <dgm:spPr>
        <a:solidFill>
          <a:srgbClr val="FFC000">
            <a:alpha val="52000"/>
          </a:srgbClr>
        </a:solidFill>
      </dgm:spPr>
    </dgm:pt>
    <dgm:pt modelId="{0C1CFD9A-90F1-40A0-89A9-041A14AF31D3}" type="pres">
      <dgm:prSet presAssocID="{0624E7D7-2FD6-4107-A67D-02F665275A4C}" presName="arrowDiagram3" presStyleCnt="0"/>
      <dgm:spPr/>
    </dgm:pt>
    <dgm:pt modelId="{A34AEE01-80F8-4A82-9395-92D684162FE4}" type="pres">
      <dgm:prSet presAssocID="{71A7C4A7-14C1-49FE-8288-6BB65D707095}" presName="bullet3a" presStyleLbl="node1" presStyleIdx="0" presStyleCnt="3" custLinFactY="-1680" custLinFactNeighborX="-6833" custLinFactNeighborY="-100000"/>
      <dgm:spPr>
        <a:solidFill>
          <a:schemeClr val="accent5">
            <a:lumMod val="60000"/>
            <a:lumOff val="40000"/>
          </a:schemeClr>
        </a:solidFill>
      </dgm:spPr>
    </dgm:pt>
    <dgm:pt modelId="{690B806B-670C-4E4C-A5AB-A30DB5CD57D2}" type="pres">
      <dgm:prSet presAssocID="{71A7C4A7-14C1-49FE-8288-6BB65D707095}" presName="textBox3a" presStyleLbl="revTx" presStyleIdx="0" presStyleCnt="3" custScaleX="134348" custScaleY="66640" custLinFactNeighborX="-89960" custLinFactNeighborY="-59429">
        <dgm:presLayoutVars>
          <dgm:bulletEnabled val="1"/>
        </dgm:presLayoutVars>
      </dgm:prSet>
      <dgm:spPr/>
      <dgm:t>
        <a:bodyPr/>
        <a:lstStyle/>
        <a:p>
          <a:endParaRPr lang="zh-TW" altLang="en-US"/>
        </a:p>
      </dgm:t>
    </dgm:pt>
    <dgm:pt modelId="{1FE3573F-2BAF-4769-A2B9-0955ECC466BD}" type="pres">
      <dgm:prSet presAssocID="{0838A61D-99A8-49F8-992C-7D9186FE77A3}" presName="bullet3b" presStyleLbl="node1" presStyleIdx="1" presStyleCnt="3" custScaleX="63035" custScaleY="63035" custLinFactNeighborX="-96388" custLinFactNeighborY="-14767"/>
      <dgm:spPr>
        <a:solidFill>
          <a:srgbClr val="C00000">
            <a:alpha val="99000"/>
          </a:srgbClr>
        </a:solidFill>
      </dgm:spPr>
    </dgm:pt>
    <dgm:pt modelId="{07F24503-9761-4D8B-88BF-70AF293F7F4F}" type="pres">
      <dgm:prSet presAssocID="{0838A61D-99A8-49F8-992C-7D9186FE77A3}" presName="textBox3b" presStyleLbl="revTx" presStyleIdx="1" presStyleCnt="3" custScaleX="176462" custScaleY="51280" custLinFactNeighborX="27615" custLinFactNeighborY="-45021">
        <dgm:presLayoutVars>
          <dgm:bulletEnabled val="1"/>
        </dgm:presLayoutVars>
      </dgm:prSet>
      <dgm:spPr/>
      <dgm:t>
        <a:bodyPr/>
        <a:lstStyle/>
        <a:p>
          <a:endParaRPr lang="zh-TW" altLang="en-US"/>
        </a:p>
      </dgm:t>
    </dgm:pt>
    <dgm:pt modelId="{5FCAEE05-9233-4835-9F04-863588ED3D90}" type="pres">
      <dgm:prSet presAssocID="{59A6C158-BF1D-4DA0-BBAB-A3E942470AAE}" presName="bullet3c" presStyleLbl="node1" presStyleIdx="2" presStyleCnt="3" custScaleX="49070" custScaleY="49069" custLinFactX="146207" custLinFactNeighborX="200000" custLinFactNeighborY="-34264"/>
      <dgm:spPr>
        <a:solidFill>
          <a:srgbClr val="4F749A"/>
        </a:solidFill>
      </dgm:spPr>
    </dgm:pt>
    <dgm:pt modelId="{B6D64586-17E1-4D07-BFE8-8C24C4CE249B}" type="pres">
      <dgm:prSet presAssocID="{59A6C158-BF1D-4DA0-BBAB-A3E942470AAE}" presName="textBox3c" presStyleLbl="revTx" presStyleIdx="2" presStyleCnt="3" custScaleX="123548" custScaleY="25289" custLinFactX="7553" custLinFactNeighborX="100000" custLinFactNeighborY="-50939">
        <dgm:presLayoutVars>
          <dgm:bulletEnabled val="1"/>
        </dgm:presLayoutVars>
      </dgm:prSet>
      <dgm:spPr/>
      <dgm:t>
        <a:bodyPr/>
        <a:lstStyle/>
        <a:p>
          <a:endParaRPr lang="zh-TW" altLang="en-US"/>
        </a:p>
      </dgm:t>
    </dgm:pt>
  </dgm:ptLst>
  <dgm:cxnLst>
    <dgm:cxn modelId="{FD9F0CD6-8095-4832-A42C-6149C8294071}" srcId="{0624E7D7-2FD6-4107-A67D-02F665275A4C}" destId="{0838A61D-99A8-49F8-992C-7D9186FE77A3}" srcOrd="1" destOrd="0" parTransId="{92235E7B-7301-4931-855C-741B84E31811}" sibTransId="{F07F346E-B5A0-4891-88B6-810E1A37204C}"/>
    <dgm:cxn modelId="{1CD53547-2305-4113-96F2-8469A6FC57D6}" srcId="{0624E7D7-2FD6-4107-A67D-02F665275A4C}" destId="{59A6C158-BF1D-4DA0-BBAB-A3E942470AAE}" srcOrd="2" destOrd="0" parTransId="{557844DF-1849-4AE6-89CA-8E72637FF6EC}" sibTransId="{4440B276-5377-4D18-A857-BF1EC4783C0A}"/>
    <dgm:cxn modelId="{20A2F677-8A4A-4B53-85D4-90DB64B6B89D}" type="presOf" srcId="{71A7C4A7-14C1-49FE-8288-6BB65D707095}" destId="{690B806B-670C-4E4C-A5AB-A30DB5CD57D2}" srcOrd="0" destOrd="0" presId="urn:microsoft.com/office/officeart/2005/8/layout/arrow2"/>
    <dgm:cxn modelId="{3B5538F0-7EA3-421C-ADC0-0396D4DF8796}" type="presOf" srcId="{0624E7D7-2FD6-4107-A67D-02F665275A4C}" destId="{9571B817-79C0-4427-B325-76E1B5032DB4}" srcOrd="0" destOrd="0" presId="urn:microsoft.com/office/officeart/2005/8/layout/arrow2"/>
    <dgm:cxn modelId="{05B57A8B-D81A-4CAA-B6AF-D7B46F16F3EC}" srcId="{0624E7D7-2FD6-4107-A67D-02F665275A4C}" destId="{71A7C4A7-14C1-49FE-8288-6BB65D707095}" srcOrd="0" destOrd="0" parTransId="{2B76543C-FF40-4B79-9C45-526C2097AE9C}" sibTransId="{4BD46C41-C62D-4B04-A761-4F77570A134F}"/>
    <dgm:cxn modelId="{6EB18B1B-3335-4FB7-A790-D8564C9F324E}" type="presOf" srcId="{0838A61D-99A8-49F8-992C-7D9186FE77A3}" destId="{07F24503-9761-4D8B-88BF-70AF293F7F4F}" srcOrd="0" destOrd="0" presId="urn:microsoft.com/office/officeart/2005/8/layout/arrow2"/>
    <dgm:cxn modelId="{06CB4986-4D8D-4CC3-800F-371662F40B16}" type="presOf" srcId="{59A6C158-BF1D-4DA0-BBAB-A3E942470AAE}" destId="{B6D64586-17E1-4D07-BFE8-8C24C4CE249B}" srcOrd="0" destOrd="0" presId="urn:microsoft.com/office/officeart/2005/8/layout/arrow2"/>
    <dgm:cxn modelId="{0F9BA195-05D0-4574-841B-270544882B43}" type="presParOf" srcId="{9571B817-79C0-4427-B325-76E1B5032DB4}" destId="{80F869FA-310F-49DB-83A5-1119247D1913}" srcOrd="0" destOrd="0" presId="urn:microsoft.com/office/officeart/2005/8/layout/arrow2"/>
    <dgm:cxn modelId="{98FF3FE5-2847-4CA0-9BB3-63B7F4C18FAF}" type="presParOf" srcId="{9571B817-79C0-4427-B325-76E1B5032DB4}" destId="{0C1CFD9A-90F1-40A0-89A9-041A14AF31D3}" srcOrd="1" destOrd="0" presId="urn:microsoft.com/office/officeart/2005/8/layout/arrow2"/>
    <dgm:cxn modelId="{BBEA7AA2-FF0E-4D50-808A-6974A128E020}" type="presParOf" srcId="{0C1CFD9A-90F1-40A0-89A9-041A14AF31D3}" destId="{A34AEE01-80F8-4A82-9395-92D684162FE4}" srcOrd="0" destOrd="0" presId="urn:microsoft.com/office/officeart/2005/8/layout/arrow2"/>
    <dgm:cxn modelId="{2DE0A32C-8229-47D5-8ED3-E6650171F6C5}" type="presParOf" srcId="{0C1CFD9A-90F1-40A0-89A9-041A14AF31D3}" destId="{690B806B-670C-4E4C-A5AB-A30DB5CD57D2}" srcOrd="1" destOrd="0" presId="urn:microsoft.com/office/officeart/2005/8/layout/arrow2"/>
    <dgm:cxn modelId="{AD1EE0AC-BEE2-4469-B59D-26F2C2DDA1C3}" type="presParOf" srcId="{0C1CFD9A-90F1-40A0-89A9-041A14AF31D3}" destId="{1FE3573F-2BAF-4769-A2B9-0955ECC466BD}" srcOrd="2" destOrd="0" presId="urn:microsoft.com/office/officeart/2005/8/layout/arrow2"/>
    <dgm:cxn modelId="{64E6A9CE-1BB1-43CE-9BF6-55FC8492B189}" type="presParOf" srcId="{0C1CFD9A-90F1-40A0-89A9-041A14AF31D3}" destId="{07F24503-9761-4D8B-88BF-70AF293F7F4F}" srcOrd="3" destOrd="0" presId="urn:microsoft.com/office/officeart/2005/8/layout/arrow2"/>
    <dgm:cxn modelId="{CBCE0363-ADE2-45F0-AACE-9FF462776357}" type="presParOf" srcId="{0C1CFD9A-90F1-40A0-89A9-041A14AF31D3}" destId="{5FCAEE05-9233-4835-9F04-863588ED3D90}" srcOrd="4" destOrd="0" presId="urn:microsoft.com/office/officeart/2005/8/layout/arrow2"/>
    <dgm:cxn modelId="{31F7D5F1-8449-4E75-90C1-1D612D3BA6FA}" type="presParOf" srcId="{0C1CFD9A-90F1-40A0-89A9-041A14AF31D3}" destId="{B6D64586-17E1-4D07-BFE8-8C24C4CE249B}" srcOrd="5" destOrd="0" presId="urn:microsoft.com/office/officeart/2005/8/layout/arrow2"/>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0F869FA-310F-49DB-83A5-1119247D1913}">
      <dsp:nvSpPr>
        <dsp:cNvPr id="0" name=""/>
        <dsp:cNvSpPr/>
      </dsp:nvSpPr>
      <dsp:spPr>
        <a:xfrm rot="207499">
          <a:off x="2219587" y="0"/>
          <a:ext cx="10394472" cy="6496545"/>
        </a:xfrm>
        <a:prstGeom prst="swooshArrow">
          <a:avLst>
            <a:gd name="adj1" fmla="val 25000"/>
            <a:gd name="adj2" fmla="val 25000"/>
          </a:avLst>
        </a:prstGeom>
        <a:solidFill>
          <a:srgbClr val="FFC000">
            <a:alpha val="52000"/>
          </a:srgbClr>
        </a:solidFill>
        <a:ln>
          <a:noFill/>
        </a:ln>
        <a:effectLst/>
      </dsp:spPr>
      <dsp:style>
        <a:lnRef idx="0">
          <a:scrgbClr r="0" g="0" b="0"/>
        </a:lnRef>
        <a:fillRef idx="1">
          <a:scrgbClr r="0" g="0" b="0"/>
        </a:fillRef>
        <a:effectRef idx="0">
          <a:scrgbClr r="0" g="0" b="0"/>
        </a:effectRef>
        <a:fontRef idx="minor"/>
      </dsp:style>
    </dsp:sp>
    <dsp:sp modelId="{A34AEE01-80F8-4A82-9395-92D684162FE4}">
      <dsp:nvSpPr>
        <dsp:cNvPr id="0" name=""/>
        <dsp:cNvSpPr/>
      </dsp:nvSpPr>
      <dsp:spPr>
        <a:xfrm>
          <a:off x="3521219" y="4209118"/>
          <a:ext cx="270256" cy="270256"/>
        </a:xfrm>
        <a:prstGeom prst="ellipse">
          <a:avLst/>
        </a:prstGeom>
        <a:solidFill>
          <a:schemeClr val="accent5">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0B806B-670C-4E4C-A5AB-A30DB5CD57D2}">
      <dsp:nvSpPr>
        <dsp:cNvPr id="0" name=""/>
        <dsp:cNvSpPr/>
      </dsp:nvSpPr>
      <dsp:spPr>
        <a:xfrm>
          <a:off x="1080122" y="3816430"/>
          <a:ext cx="3253790" cy="12511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203" tIns="0" rIns="0" bIns="0" numCol="1" spcCol="1270" anchor="t" anchorCtr="0">
          <a:noAutofit/>
        </a:bodyPr>
        <a:lstStyle/>
        <a:p>
          <a:pPr lvl="0" algn="l" defTabSz="1600200">
            <a:lnSpc>
              <a:spcPct val="90000"/>
            </a:lnSpc>
            <a:spcBef>
              <a:spcPct val="0"/>
            </a:spcBef>
            <a:spcAft>
              <a:spcPts val="0"/>
            </a:spcAft>
          </a:pPr>
          <a:r>
            <a:rPr lang="zh-TW" altLang="en-US" sz="3600" b="1" kern="1200" dirty="0" smtClean="0">
              <a:latin typeface="+mn-lt"/>
              <a:ea typeface="微軟正黑體" pitchFamily="34" charset="-120"/>
            </a:rPr>
            <a:t>程式語法</a:t>
          </a:r>
          <a:endParaRPr lang="en-US" altLang="zh-TW" sz="3600" b="1" kern="1200" dirty="0">
            <a:latin typeface="+mn-lt"/>
            <a:ea typeface="微軟正黑體" pitchFamily="34" charset="-120"/>
          </a:endParaRPr>
        </a:p>
      </dsp:txBody>
      <dsp:txXfrm>
        <a:off x="1080122" y="3816430"/>
        <a:ext cx="3253790" cy="1251167"/>
      </dsp:txXfrm>
    </dsp:sp>
    <dsp:sp modelId="{1FE3573F-2BAF-4769-A2B9-0955ECC466BD}">
      <dsp:nvSpPr>
        <dsp:cNvPr id="0" name=""/>
        <dsp:cNvSpPr/>
      </dsp:nvSpPr>
      <dsp:spPr>
        <a:xfrm>
          <a:off x="5544617" y="2736306"/>
          <a:ext cx="307951" cy="307951"/>
        </a:xfrm>
        <a:prstGeom prst="ellipse">
          <a:avLst/>
        </a:prstGeom>
        <a:solidFill>
          <a:srgbClr val="C00000">
            <a:alpha val="99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F24503-9761-4D8B-88BF-70AF293F7F4F}">
      <dsp:nvSpPr>
        <dsp:cNvPr id="0" name=""/>
        <dsp:cNvSpPr/>
      </dsp:nvSpPr>
      <dsp:spPr>
        <a:xfrm>
          <a:off x="5904652" y="2232239"/>
          <a:ext cx="4402150" cy="18122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8867" tIns="0" rIns="0" bIns="0" numCol="1" spcCol="1270" anchor="t" anchorCtr="0">
          <a:noAutofit/>
        </a:bodyPr>
        <a:lstStyle/>
        <a:p>
          <a:pPr lvl="0" algn="l" defTabSz="1600200">
            <a:lnSpc>
              <a:spcPct val="90000"/>
            </a:lnSpc>
            <a:spcBef>
              <a:spcPct val="0"/>
            </a:spcBef>
            <a:spcAft>
              <a:spcPts val="0"/>
            </a:spcAft>
          </a:pPr>
          <a:r>
            <a:rPr lang="zh-TW" altLang="en-US" sz="3600" b="1" kern="1200" dirty="0" smtClean="0">
              <a:latin typeface="+mn-lt"/>
              <a:ea typeface="微軟正黑體" pitchFamily="34" charset="-120"/>
            </a:rPr>
            <a:t>流程邏輯與運算思維</a:t>
          </a:r>
          <a:endParaRPr lang="en-US" altLang="zh-TW" sz="3600" b="1" kern="1200" dirty="0" smtClean="0">
            <a:latin typeface="+mn-lt"/>
            <a:ea typeface="微軟正黑體" pitchFamily="34" charset="-120"/>
          </a:endParaRPr>
        </a:p>
        <a:p>
          <a:pPr lvl="0" algn="l" defTabSz="1600200">
            <a:lnSpc>
              <a:spcPct val="90000"/>
            </a:lnSpc>
            <a:spcBef>
              <a:spcPct val="0"/>
            </a:spcBef>
            <a:spcAft>
              <a:spcPts val="0"/>
            </a:spcAft>
          </a:pPr>
          <a:r>
            <a:rPr lang="en-US" altLang="zh-TW" sz="3600" b="1" kern="1200" dirty="0" smtClean="0">
              <a:latin typeface="+mn-lt"/>
              <a:ea typeface="微軟正黑體" pitchFamily="34" charset="-120"/>
            </a:rPr>
            <a:t>(</a:t>
          </a:r>
          <a:r>
            <a:rPr lang="zh-TW" altLang="en-US" sz="3600" b="1" kern="1200" dirty="0" smtClean="0">
              <a:latin typeface="+mn-lt"/>
              <a:ea typeface="微軟正黑體" pitchFamily="34" charset="-120"/>
            </a:rPr>
            <a:t>演算法資料結構</a:t>
          </a:r>
          <a:r>
            <a:rPr lang="en-US" altLang="zh-TW" sz="3600" b="1" kern="1200" dirty="0" smtClean="0">
              <a:latin typeface="+mn-lt"/>
              <a:ea typeface="微軟正黑體" pitchFamily="34" charset="-120"/>
            </a:rPr>
            <a:t>)</a:t>
          </a:r>
          <a:endParaRPr lang="en-US" altLang="zh-TW" sz="3600" b="1" kern="1200" dirty="0">
            <a:latin typeface="+mn-lt"/>
            <a:ea typeface="微軟正黑體" pitchFamily="34" charset="-120"/>
          </a:endParaRPr>
        </a:p>
      </dsp:txBody>
      <dsp:txXfrm>
        <a:off x="5904652" y="2232239"/>
        <a:ext cx="4402150" cy="1812296"/>
      </dsp:txXfrm>
    </dsp:sp>
    <dsp:sp modelId="{5FCAEE05-9233-4835-9F04-863588ED3D90}">
      <dsp:nvSpPr>
        <dsp:cNvPr id="0" name=""/>
        <dsp:cNvSpPr/>
      </dsp:nvSpPr>
      <dsp:spPr>
        <a:xfrm>
          <a:off x="11305258" y="1584179"/>
          <a:ext cx="331536" cy="331530"/>
        </a:xfrm>
        <a:prstGeom prst="ellipse">
          <a:avLst/>
        </a:prstGeom>
        <a:solidFill>
          <a:srgbClr val="4F749A"/>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D64586-17E1-4D07-BFE8-8C24C4CE249B}">
      <dsp:nvSpPr>
        <dsp:cNvPr id="0" name=""/>
        <dsp:cNvSpPr/>
      </dsp:nvSpPr>
      <dsp:spPr>
        <a:xfrm>
          <a:off x="11521285" y="1368137"/>
          <a:ext cx="3082118" cy="114182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8008" tIns="0" rIns="0" bIns="0" numCol="1" spcCol="1270" anchor="t" anchorCtr="0">
          <a:noAutofit/>
        </a:bodyPr>
        <a:lstStyle/>
        <a:p>
          <a:pPr lvl="0" algn="l" defTabSz="1600200">
            <a:lnSpc>
              <a:spcPct val="90000"/>
            </a:lnSpc>
            <a:spcBef>
              <a:spcPct val="0"/>
            </a:spcBef>
            <a:spcAft>
              <a:spcPts val="0"/>
            </a:spcAft>
          </a:pPr>
          <a:r>
            <a:rPr lang="zh-TW" altLang="en-US" sz="3600" b="1" kern="1200" dirty="0" smtClean="0">
              <a:latin typeface="+mn-lt"/>
              <a:ea typeface="微軟正黑體" pitchFamily="34" charset="-120"/>
            </a:rPr>
            <a:t>程式專案</a:t>
          </a:r>
          <a:endParaRPr lang="en-US" altLang="zh-TW" sz="3600" b="1" kern="1200" dirty="0">
            <a:latin typeface="+mn-lt"/>
            <a:ea typeface="微軟正黑體" pitchFamily="34" charset="-120"/>
          </a:endParaRPr>
        </a:p>
      </dsp:txBody>
      <dsp:txXfrm>
        <a:off x="11521285" y="1368137"/>
        <a:ext cx="3082118" cy="1141823"/>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1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DF2611D-691D-4310-945B-8140EA1A752A}" type="datetimeFigureOut">
              <a:rPr lang="zh-TW" altLang="en-US" smtClean="0"/>
              <a:pPr/>
              <a:t>2022/11/7</a:t>
            </a:fld>
            <a:endParaRPr lang="zh-TW" altLang="en-US"/>
          </a:p>
        </p:txBody>
      </p:sp>
      <p:sp>
        <p:nvSpPr>
          <p:cNvPr id="4" name="頁尾版面配置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9E9168C-CAF3-4DD6-8BE3-0B1126AEB46A}" type="slidenum">
              <a:rPr lang="zh-TW" altLang="en-US" smtClean="0"/>
              <a:pPr/>
              <a:t>‹#›</a:t>
            </a:fld>
            <a:endParaRPr lang="zh-TW" altLang="en-US"/>
          </a:p>
        </p:txBody>
      </p:sp>
    </p:spTree>
    <p:extLst>
      <p:ext uri="{BB962C8B-B14F-4D97-AF65-F5344CB8AC3E}">
        <p14:creationId xmlns=""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Rectangle 1"/>
          <p:cNvSpPr>
            <a:spLocks noGrp="1" noRot="1" noChangeAspect="1"/>
          </p:cNvSpPr>
          <p:nvPr>
            <p:ph type="sldImg"/>
          </p:nvPr>
        </p:nvSpPr>
        <p:spPr bwMode="auto">
          <a:xfrm>
            <a:off x="1143000" y="685800"/>
            <a:ext cx="4572000" cy="3429000"/>
          </a:xfrm>
          <a:prstGeom prst="rect">
            <a:avLst/>
          </a:prstGeom>
          <a:noFill/>
          <a:ln w="9525" cap="flat" cmpd="sng">
            <a:noFill/>
            <a:prstDash val="solid"/>
            <a:round/>
            <a:headEnd type="none" w="med" len="med"/>
            <a:tailEnd type="none" w="med" len="med"/>
          </a:ln>
          <a:effectLst/>
        </p:spPr>
      </p:sp>
      <p:sp>
        <p:nvSpPr>
          <p:cNvPr id="4098" name="Rectangle 2"/>
          <p:cNvSpPr>
            <a:spLocks noGrp="1"/>
          </p:cNvSpPr>
          <p:nvPr>
            <p:ph type="body" sz="quarter" idx="1"/>
          </p:nvPr>
        </p:nvSpPr>
        <p:spPr bwMode="auto">
          <a:xfrm>
            <a:off x="914400" y="4343400"/>
            <a:ext cx="5029200" cy="4114800"/>
          </a:xfrm>
          <a:prstGeom prst="rect">
            <a:avLst/>
          </a:prstGeom>
          <a:noFill/>
          <a:ln w="9525" cap="flat" cmpd="sng">
            <a:no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lvl="0"/>
            <a:r>
              <a:rPr lang="zh-TW" altLang="zh-TW">
                <a:sym typeface="Calibri" pitchFamily="34" charset="0"/>
              </a:rPr>
              <a:t>Click to edit Master text styles</a:t>
            </a:r>
          </a:p>
          <a:p>
            <a:pPr lvl="1"/>
            <a:r>
              <a:rPr lang="zh-TW" altLang="zh-TW">
                <a:sym typeface="Calibri" pitchFamily="34" charset="0"/>
              </a:rPr>
              <a:t>Second level</a:t>
            </a:r>
          </a:p>
          <a:p>
            <a:pPr lvl="2"/>
            <a:r>
              <a:rPr lang="zh-TW" altLang="zh-TW">
                <a:sym typeface="Calibri" pitchFamily="34" charset="0"/>
              </a:rPr>
              <a:t>Third level</a:t>
            </a:r>
          </a:p>
          <a:p>
            <a:pPr lvl="3"/>
            <a:r>
              <a:rPr lang="zh-TW" altLang="zh-TW">
                <a:sym typeface="Calibri" pitchFamily="34" charset="0"/>
              </a:rPr>
              <a:t>Fourth level</a:t>
            </a:r>
          </a:p>
          <a:p>
            <a:pPr lvl="4"/>
            <a:r>
              <a:rPr lang="zh-TW" altLang="zh-TW">
                <a:sym typeface="Calibri" pitchFamily="34" charset="0"/>
              </a:rPr>
              <a:t>Fifth level</a:t>
            </a:r>
          </a:p>
        </p:txBody>
      </p:sp>
    </p:spTree>
  </p:cSld>
  <p:clrMap bg1="lt1" tx1="dk1" bg2="lt2" tx2="dk2" accent1="accent1" accent2="accent2" accent3="accent3" accent4="accent4" accent5="accent5" accent6="accent6" hlink="hlink" folHlink="folHlink"/>
  <p:notesStyle>
    <a:lvl1pPr algn="l" defTabSz="457200" rtl="0" fontAlgn="base" hangingPunct="0">
      <a:spcBef>
        <a:spcPct val="0"/>
      </a:spcBef>
      <a:spcAft>
        <a:spcPct val="0"/>
      </a:spcAft>
      <a:defRPr sz="1200" kern="1200">
        <a:solidFill>
          <a:srgbClr val="000000"/>
        </a:solidFill>
        <a:latin typeface="Calibri" pitchFamily="34" charset="0"/>
        <a:ea typeface="Calibri" pitchFamily="34" charset="0"/>
        <a:cs typeface="Calibri" pitchFamily="34" charset="0"/>
        <a:sym typeface="Calibri" pitchFamily="34" charset="0"/>
      </a:defRPr>
    </a:lvl1pPr>
    <a:lvl2pPr indent="228600" algn="l" defTabSz="457200" rtl="0" fontAlgn="base" hangingPunct="0">
      <a:spcBef>
        <a:spcPct val="0"/>
      </a:spcBef>
      <a:spcAft>
        <a:spcPct val="0"/>
      </a:spcAft>
      <a:defRPr sz="1200" kern="1200">
        <a:solidFill>
          <a:srgbClr val="000000"/>
        </a:solidFill>
        <a:latin typeface="Calibri" pitchFamily="34" charset="0"/>
        <a:ea typeface="Calibri" pitchFamily="34" charset="0"/>
        <a:cs typeface="Calibri" pitchFamily="34" charset="0"/>
        <a:sym typeface="Calibri" pitchFamily="34" charset="0"/>
      </a:defRPr>
    </a:lvl2pPr>
    <a:lvl3pPr indent="457200" algn="l" defTabSz="457200" rtl="0" fontAlgn="base" hangingPunct="0">
      <a:spcBef>
        <a:spcPct val="0"/>
      </a:spcBef>
      <a:spcAft>
        <a:spcPct val="0"/>
      </a:spcAft>
      <a:defRPr sz="1200" kern="1200">
        <a:solidFill>
          <a:srgbClr val="000000"/>
        </a:solidFill>
        <a:latin typeface="Calibri" pitchFamily="34" charset="0"/>
        <a:ea typeface="Calibri" pitchFamily="34" charset="0"/>
        <a:cs typeface="Calibri" pitchFamily="34" charset="0"/>
        <a:sym typeface="Calibri" pitchFamily="34" charset="0"/>
      </a:defRPr>
    </a:lvl3pPr>
    <a:lvl4pPr indent="685800" algn="l" defTabSz="457200" rtl="0" fontAlgn="base" hangingPunct="0">
      <a:spcBef>
        <a:spcPct val="0"/>
      </a:spcBef>
      <a:spcAft>
        <a:spcPct val="0"/>
      </a:spcAft>
      <a:defRPr sz="1200" kern="1200">
        <a:solidFill>
          <a:srgbClr val="000000"/>
        </a:solidFill>
        <a:latin typeface="Calibri" pitchFamily="34" charset="0"/>
        <a:ea typeface="Calibri" pitchFamily="34" charset="0"/>
        <a:cs typeface="Calibri" pitchFamily="34" charset="0"/>
        <a:sym typeface="Calibri" pitchFamily="34" charset="0"/>
      </a:defRPr>
    </a:lvl4pPr>
    <a:lvl5pPr indent="914400" algn="l" defTabSz="457200" rtl="0" fontAlgn="base" hangingPunct="0">
      <a:spcBef>
        <a:spcPct val="0"/>
      </a:spcBef>
      <a:spcAft>
        <a:spcPct val="0"/>
      </a:spcAft>
      <a:defRPr sz="1200" kern="1200">
        <a:solidFill>
          <a:srgbClr val="000000"/>
        </a:solidFill>
        <a:latin typeface="Calibri" pitchFamily="34" charset="0"/>
        <a:ea typeface="Calibri" pitchFamily="34" charset="0"/>
        <a:cs typeface="Calibri" pitchFamily="34" charset="0"/>
        <a:sym typeface="Calibri"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r>
              <a:rPr lang="zh-TW" altLang="en-US" dirty="0"/>
              <a:t>與高中大學的連結</a:t>
            </a:r>
            <a:r>
              <a:rPr lang="en-US" altLang="zh-TW" dirty="0"/>
              <a:t>-</a:t>
            </a:r>
            <a:r>
              <a:rPr lang="zh-TW" altLang="en-US" dirty="0"/>
              <a:t>語法</a:t>
            </a:r>
          </a:p>
        </p:txBody>
      </p:sp>
    </p:spTree>
    <p:extLst>
      <p:ext uri="{BB962C8B-B14F-4D97-AF65-F5344CB8AC3E}">
        <p14:creationId xmlns="" xmlns:p14="http://schemas.microsoft.com/office/powerpoint/2010/main" val="515292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pPr defTabSz="457183">
              <a:defRPr/>
            </a:pPr>
            <a:r>
              <a:rPr lang="zh-TW" altLang="en-US" b="1" kern="0" dirty="0">
                <a:solidFill>
                  <a:prstClr val="black">
                    <a:lumMod val="65000"/>
                    <a:lumOff val="35000"/>
                  </a:prstClr>
                </a:solidFill>
                <a:latin typeface="微軟正黑體" pitchFamily="34" charset="-120"/>
                <a:ea typeface="微軟正黑體" pitchFamily="34" charset="-120"/>
              </a:rPr>
              <a:t>教學設計顧問及</a:t>
            </a:r>
            <a:r>
              <a:rPr lang="en-US" altLang="zh-TW" b="1" kern="0" dirty="0">
                <a:solidFill>
                  <a:prstClr val="black">
                    <a:lumMod val="65000"/>
                    <a:lumOff val="35000"/>
                  </a:prstClr>
                </a:solidFill>
                <a:latin typeface="微軟正黑體" pitchFamily="34" charset="-120"/>
                <a:ea typeface="微軟正黑體" pitchFamily="34" charset="-120"/>
              </a:rPr>
              <a:t>KOL</a:t>
            </a:r>
            <a:endParaRPr lang="zh-TW" altLang="en-US" dirty="0">
              <a:solidFill>
                <a:prstClr val="black">
                  <a:lumMod val="65000"/>
                  <a:lumOff val="35000"/>
                </a:prstClr>
              </a:solidFill>
              <a:latin typeface="Calibri"/>
              <a:ea typeface="新細明體" panose="02020500000000000000" pitchFamily="18" charset="-120"/>
            </a:endParaRPr>
          </a:p>
          <a:p>
            <a:endParaRPr kumimoji="1" lang="zh-TW" altLang="en-US" dirty="0"/>
          </a:p>
        </p:txBody>
      </p:sp>
    </p:spTree>
    <p:extLst>
      <p:ext uri="{BB962C8B-B14F-4D97-AF65-F5344CB8AC3E}">
        <p14:creationId xmlns:p14="http://schemas.microsoft.com/office/powerpoint/2010/main" xmlns="" val="3646640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endParaRPr lang="zh-TW"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8.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9.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0.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1.xml"/></Relationships>
</file>

<file path=ppt/slideLayouts/_rels/slideLayout27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1.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2.xml"/></Relationships>
</file>

<file path=ppt/slideLayouts/_rels/slideLayout29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4.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4.xml"/></Relationships>
</file>

<file path=ppt/slideLayouts/_rels/slideLayout3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4.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5.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5.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5.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p:spPr>
          <p:txBody>
            <a:bodyPr wrap="square" lIns="38100" tIns="38100" rIns="38100" bIns="38100"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 xmlns:p14="http://schemas.microsoft.com/office/powerpoint/2010/main" val="1408468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a:t> </a:t>
            </a:r>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73399144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a:t> </a:t>
            </a:r>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a:t> </a:t>
            </a:r>
          </a:p>
        </p:txBody>
      </p:sp>
    </p:spTree>
    <p:extLst>
      <p:ext uri="{BB962C8B-B14F-4D97-AF65-F5344CB8AC3E}">
        <p14:creationId xmlns="" xmlns:p14="http://schemas.microsoft.com/office/powerpoint/2010/main" val="88545979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a:latin typeface="Lato Regular" panose="020F0502020204030203" pitchFamily="34" charset="0"/>
              </a:rPr>
              <a:t>Pitch Deck Edition</a:t>
            </a:r>
            <a:endParaRPr lang="en-US" sz="4400" b="0" dirty="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3"/>
            <a:ext cx="20726400" cy="2940050"/>
          </a:xfr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副標題 2"/>
          <p:cNvSpPr>
            <a:spLocks noGrp="1"/>
          </p:cNvSpPr>
          <p:nvPr>
            <p:ph type="subTitle" idx="1"/>
          </p:nvPr>
        </p:nvSpPr>
        <p:spPr>
          <a:xfrm>
            <a:off x="3657600" y="7772400"/>
            <a:ext cx="17068800" cy="3505200"/>
          </a:xfrm>
          <a:prstGeom prst="rect">
            <a:avLst/>
          </a:prstGeom>
        </p:spPr>
        <p:txBody>
          <a:bodyPr lIns="91440" tIns="45720" rIns="91440" bIns="45720"/>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a:xfrm>
            <a:off x="1219200" y="3200403"/>
            <a:ext cx="21945600" cy="9051926"/>
          </a:xfrm>
          <a:prstGeom prst="rect">
            <a:avLst/>
          </a:prstGeom>
        </p:spPr>
        <p:txBody>
          <a:bodyPr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3"/>
            <a:ext cx="20726400" cy="2724150"/>
          </a:xfrm>
        </p:spPr>
        <p:txBody>
          <a:bodyPr/>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1925638" y="5813424"/>
            <a:ext cx="20726400" cy="3000376"/>
          </a:xfrm>
          <a:prstGeom prst="rect">
            <a:avLst/>
          </a:prstGeom>
        </p:spPr>
        <p:txBody>
          <a:bodyPr lIns="91440" tIns="45720" rIns="91440" bIns="45720"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1219200" y="3200403"/>
            <a:ext cx="10896600" cy="9051926"/>
          </a:xfrm>
          <a:prstGeom prst="rect">
            <a:avLst/>
          </a:prstGeom>
        </p:spPr>
        <p:txBody>
          <a:bodyPr lIns="91440" tIns="45720" rIns="91440" bIns="45720"/>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12268200" y="3200403"/>
            <a:ext cx="10896600" cy="9051926"/>
          </a:xfrm>
          <a:prstGeom prst="rect">
            <a:avLst/>
          </a:prstGeom>
        </p:spPr>
        <p:txBody>
          <a:bodyPr lIns="91440" tIns="45720" rIns="91440" bIns="45720"/>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a:t> </a:t>
            </a:r>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a:t> </a:t>
            </a:r>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302335355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6"/>
            <a:ext cx="21945600" cy="2286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1219200" y="3070225"/>
            <a:ext cx="10774364" cy="1279526"/>
          </a:xfrm>
          <a:prstGeom prst="rect">
            <a:avLst/>
          </a:prstGeom>
        </p:spPr>
        <p:txBody>
          <a:bodyPr lIns="91440" tIns="45720" rIns="91440" bIns="45720"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1219200" y="4349750"/>
            <a:ext cx="10774364" cy="7902576"/>
          </a:xfrm>
          <a:prstGeom prst="rect">
            <a:avLst/>
          </a:prstGeom>
        </p:spPr>
        <p:txBody>
          <a:bodyPr lIns="91440" tIns="45720" rIns="91440" bIns="45720"/>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12387267" y="3070225"/>
            <a:ext cx="10777538" cy="1279526"/>
          </a:xfrm>
          <a:prstGeom prst="rect">
            <a:avLst/>
          </a:prstGeom>
        </p:spPr>
        <p:txBody>
          <a:bodyPr lIns="91440" tIns="45720" rIns="91440" bIns="45720"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12387267" y="4349750"/>
            <a:ext cx="10777538" cy="7902576"/>
          </a:xfrm>
          <a:prstGeom prst="rect">
            <a:avLst/>
          </a:prstGeom>
        </p:spPr>
        <p:txBody>
          <a:bodyPr lIns="91440" tIns="45720" rIns="91440" bIns="45720"/>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1" y="546100"/>
            <a:ext cx="8021638" cy="2324100"/>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9532941" y="546103"/>
            <a:ext cx="13631862" cy="11706226"/>
          </a:xfrm>
          <a:prstGeom prst="rect">
            <a:avLst/>
          </a:prstGeom>
        </p:spPr>
        <p:txBody>
          <a:bodyPr lIns="91440" tIns="45720" rIns="91440" bIns="45720"/>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1219201" y="2870203"/>
            <a:ext cx="8021638" cy="9382126"/>
          </a:xfrm>
          <a:prstGeom prst="rect">
            <a:avLst/>
          </a:prstGeom>
        </p:spPr>
        <p:txBody>
          <a:bodyPr lIns="91440" tIns="45720" rIns="91440" bIns="45720"/>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7BE8A451-EC11-41B2-9703-2BFA93BA2325}" type="slidenum">
              <a:rPr lang="zh-TW" altLang="zh-TW"/>
              <a:pPr/>
              <a:t>‹#›</a:t>
            </a:fld>
            <a:endParaRPr lang="zh-TW" altLang="zh-TW"/>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4" y="9601200"/>
            <a:ext cx="14630400" cy="1133476"/>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圖片版面配置區 2"/>
          <p:cNvSpPr>
            <a:spLocks noGrp="1"/>
          </p:cNvSpPr>
          <p:nvPr>
            <p:ph type="pic" idx="1"/>
          </p:nvPr>
        </p:nvSpPr>
        <p:spPr>
          <a:xfrm>
            <a:off x="4779964" y="1225550"/>
            <a:ext cx="14630400" cy="8229600"/>
          </a:xfrm>
          <a:prstGeom prst="rect">
            <a:avLst/>
          </a:prstGeom>
        </p:spPr>
        <p:txBody>
          <a:bodyPr lIns="91440" tIns="45720" rIns="91440" bIns="4572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4" y="10734679"/>
            <a:ext cx="14630400" cy="1609726"/>
          </a:xfrm>
          <a:prstGeom prst="rect">
            <a:avLst/>
          </a:prstGeom>
        </p:spPr>
        <p:txBody>
          <a:bodyPr lIns="91440" tIns="45720" rIns="91440" bIns="45720"/>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a:xfrm>
            <a:off x="1219200" y="3200403"/>
            <a:ext cx="21945600" cy="9051926"/>
          </a:xfrm>
          <a:prstGeom prst="rect">
            <a:avLst/>
          </a:prstGeom>
        </p:spPr>
        <p:txBody>
          <a:bodyPr vert="eaVert"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3" y="760414"/>
            <a:ext cx="5646738" cy="11491912"/>
          </a:xfrm>
        </p:spPr>
        <p:txBody>
          <a:bodyPr vert="eaVert"/>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直排文字版面配置區 2"/>
          <p:cNvSpPr>
            <a:spLocks noGrp="1"/>
          </p:cNvSpPr>
          <p:nvPr>
            <p:ph type="body" orient="vert" idx="1"/>
          </p:nvPr>
        </p:nvSpPr>
        <p:spPr>
          <a:xfrm>
            <a:off x="1219200" y="760414"/>
            <a:ext cx="16789400" cy="11491912"/>
          </a:xfrm>
          <a:prstGeom prst="rect">
            <a:avLst/>
          </a:prstGeom>
        </p:spPr>
        <p:txBody>
          <a:bodyPr vert="eaVert"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Sta_clients">
    <p:spTree>
      <p:nvGrpSpPr>
        <p:cNvPr id="1" name=""/>
        <p:cNvGrpSpPr/>
        <p:nvPr/>
      </p:nvGrpSpPr>
      <p:grpSpPr>
        <a:xfrm>
          <a:off x="0" y="0"/>
          <a:ext cx="0" cy="0"/>
          <a:chOff x="0" y="0"/>
          <a:chExt cx="0" cy="0"/>
        </a:xfrm>
      </p:grpSpPr>
      <p:sp>
        <p:nvSpPr>
          <p:cNvPr id="15" name="Title Placeholder 1"/>
          <p:cNvSpPr>
            <a:spLocks noGrp="1"/>
          </p:cNvSpPr>
          <p:nvPr>
            <p:ph type="title"/>
          </p:nvPr>
        </p:nvSpPr>
        <p:spPr bwMode="auto">
          <a:xfrm>
            <a:off x="1676839" y="730253"/>
            <a:ext cx="21030326" cy="26511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365686" tIns="182844" rIns="365686" bIns="182844" numCol="1" anchor="ctr" anchorCtr="0" compatLnSpc="1"/>
          <a:lstStyle/>
          <a:p>
            <a:pPr lvl="0"/>
            <a:r>
              <a:rPr lang="en-US" altLang="zh-TW"/>
              <a:t>Click to edit Master title style</a:t>
            </a:r>
          </a:p>
        </p:txBody>
      </p:sp>
      <p:sp>
        <p:nvSpPr>
          <p:cNvPr id="16" name="Text Placeholder 2"/>
          <p:cNvSpPr>
            <a:spLocks noGrp="1"/>
          </p:cNvSpPr>
          <p:nvPr>
            <p:ph idx="1"/>
          </p:nvPr>
        </p:nvSpPr>
        <p:spPr bwMode="auto">
          <a:xfrm>
            <a:off x="1676839" y="3651250"/>
            <a:ext cx="21030326" cy="87026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365686" tIns="182844" rIns="365686" bIns="182844" numCol="1" anchor="t" anchorCtr="0" compatLnSpc="1"/>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p>
        </p:txBody>
      </p:sp>
    </p:spTree>
    <p:extLst>
      <p:ext uri="{BB962C8B-B14F-4D97-AF65-F5344CB8AC3E}">
        <p14:creationId xmlns="" xmlns:p14="http://schemas.microsoft.com/office/powerpoint/2010/main" val="2975075829"/>
      </p:ext>
    </p:extLst>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Title">
    <p:bg>
      <p:bgPr>
        <a:solidFill>
          <a:srgbClr val="F7F7F7"/>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679576" y="1320801"/>
            <a:ext cx="8963024" cy="1446550"/>
          </a:xfrm>
          <a:prstGeom prst="rect">
            <a:avLst/>
          </a:prstGeom>
        </p:spPr>
        <p:txBody>
          <a:bodyPr lIns="0">
            <a:spAutoFit/>
          </a:bodyPr>
          <a:lstStyle>
            <a:lvl1pPr marL="0" indent="0">
              <a:buNone/>
              <a:defRPr sz="8800" baseline="0">
                <a:solidFill>
                  <a:schemeClr val="tx1"/>
                </a:solidFill>
              </a:defRPr>
            </a:lvl1pPr>
          </a:lstStyle>
          <a:p>
            <a:pPr lvl="0"/>
            <a:r>
              <a:rPr lang="fr-FR" dirty="0" err="1"/>
              <a:t>Title</a:t>
            </a:r>
            <a:r>
              <a:rPr lang="fr-FR" dirty="0"/>
              <a:t> </a:t>
            </a:r>
            <a:r>
              <a:rPr lang="fr-FR" dirty="0" err="1"/>
              <a:t>goes</a:t>
            </a:r>
            <a:r>
              <a:rPr lang="fr-FR" dirty="0"/>
              <a:t> </a:t>
            </a:r>
            <a:r>
              <a:rPr lang="fr-FR" dirty="0" err="1"/>
              <a:t>here</a:t>
            </a:r>
            <a:endParaRPr lang="fr-FR" dirty="0"/>
          </a:p>
        </p:txBody>
      </p:sp>
    </p:spTree>
    <p:extLst>
      <p:ext uri="{BB962C8B-B14F-4D97-AF65-F5344CB8AC3E}">
        <p14:creationId xmlns="" xmlns:p14="http://schemas.microsoft.com/office/powerpoint/2010/main" val="240819816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cSld name="1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a:t> </a:t>
            </a:r>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298002314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a:t> </a:t>
            </a:r>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2170071242"/>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a:t> </a:t>
            </a:r>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a:t> </a:t>
            </a:r>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a:t> </a:t>
            </a:r>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a:t> </a:t>
            </a:r>
          </a:p>
        </p:txBody>
      </p:sp>
    </p:spTree>
    <p:extLst>
      <p:ext uri="{BB962C8B-B14F-4D97-AF65-F5344CB8AC3E}">
        <p14:creationId xmlns="" xmlns:p14="http://schemas.microsoft.com/office/powerpoint/2010/main" val="67408394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A56DD26-32A4-2A43-990A-6F7E5E73786E}" type="datetimeFigureOut">
              <a:rPr lang="en-US" smtClean="0"/>
              <a:pPr/>
              <a:t>11/7/2022</a:t>
            </a:fld>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186AF604-6CBA-6F4A-A6F6-26E48A4D0EE4}" type="slidenum">
              <a:rPr lang="en-US" smtClean="0"/>
              <a:pPr/>
              <a:t>‹#›</a:t>
            </a:fld>
            <a:endParaRPr lang="en-US" dirty="0"/>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a:t> </a:t>
            </a:r>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a:t> </a:t>
            </a:r>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r>
              <a:rPr lang="en-US" sz="57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smtClean="0"/>
              <a:t> </a:t>
            </a:r>
            <a:endParaRPr lang="en-US" dirty="0"/>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a:t> </a:t>
            </a:r>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a:t> </a:t>
            </a:r>
          </a:p>
        </p:txBody>
      </p:sp>
    </p:spTree>
    <p:extLst>
      <p:ext uri="{BB962C8B-B14F-4D97-AF65-F5344CB8AC3E}">
        <p14:creationId xmlns="" xmlns:p14="http://schemas.microsoft.com/office/powerpoint/2010/main" val="268573225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167.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smtClean="0">
                <a:latin typeface="Lato Regular" panose="020F0502020204030203" pitchFamily="34" charset="0"/>
              </a:rPr>
              <a:t>Pitch Deck Edition</a:t>
            </a:r>
            <a:endParaRPr lang="en-US" sz="43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pl-PL" sz="57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72.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6" name="Google Shape;136;p17"/>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7" name="Google Shape;137;p17"/>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pPr defTabSz="825444"/>
            <a:fld id="{00000000-1234-1234-1234-123412341234}" type="slidenum">
              <a:rPr lang="en-US" altLang="zh-TW" smtClean="0">
                <a:solidFill>
                  <a:prstClr val="black"/>
                </a:solidFill>
              </a:rPr>
              <a:pPr defTabSz="825444"/>
              <a:t>‹#›</a:t>
            </a:fld>
            <a:endParaRPr lang="zh-TW" altLang="en-US" dirty="0">
              <a:solidFill>
                <a:prstClr val="black"/>
              </a:solidFill>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pPr defTabSz="825444"/>
            <a:fld id="{00000000-1234-1234-1234-123412341234}" type="slidenum">
              <a:rPr lang="en-US" altLang="zh-TW" smtClean="0"/>
              <a:pPr defTabSz="825444"/>
              <a:t>‹#›</a:t>
            </a:fld>
            <a:endParaRPr lang="zh-TW" altLang="en-US" dirty="0"/>
          </a:p>
        </p:txBody>
      </p:sp>
    </p:spTree>
    <p:extLst>
      <p:ext uri="{BB962C8B-B14F-4D97-AF65-F5344CB8AC3E}">
        <p14:creationId xmlns:p14="http://schemas.microsoft.com/office/powerpoint/2010/main" xmlns="" val="4032084354"/>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cSld name="3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cSld name="6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a:xfrm>
            <a:off x="9347200" y="12974638"/>
            <a:ext cx="5689600" cy="736600"/>
          </a:xfrm>
          <a:prstGeom prst="rect">
            <a:avLst/>
          </a:prstGeom>
        </p:spPr>
        <p:txBody>
          <a:bodyPr/>
          <a:lstStyle>
            <a:lvl1pPr>
              <a:defRPr/>
            </a:lvl1pPr>
          </a:lstStyle>
          <a:p>
            <a:fld id="{2F99E492-F9D0-43BD-85DD-C1548B9339BF}" type="slidenum">
              <a:rPr lang="zh-TW" altLang="zh-TW"/>
              <a:pPr/>
              <a:t>‹#›</a:t>
            </a:fld>
            <a:endParaRPr lang="zh-TW" altLang="zh-TW"/>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lvl="0" defTabSz="457171"/>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a:t> </a:t>
            </a:r>
          </a:p>
        </p:txBody>
      </p:sp>
    </p:spTree>
    <p:extLst>
      <p:ext uri="{BB962C8B-B14F-4D97-AF65-F5344CB8AC3E}">
        <p14:creationId xmlns="" xmlns:p14="http://schemas.microsoft.com/office/powerpoint/2010/main" val="4065762772"/>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r>
              <a:rPr kumimoji="0" lang="en-US" b="0" i="0" u="none" strike="noStrike" cap="none" normalizeH="0" baseline="0" dirty="0" smtClean="0">
                <a:ln>
                  <a:noFill/>
                </a:ln>
                <a:effectLst/>
                <a:latin typeface="+mj-lt"/>
                <a:cs typeface="Arial" panose="020B0604020202020204" pitchFamily="34"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smtClean="0"/>
              <a:t> </a:t>
            </a:r>
            <a:endParaRPr lang="en-US" dirty="0"/>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a:t> </a:t>
            </a:r>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a:t> </a:t>
            </a:r>
          </a:p>
        </p:txBody>
      </p:sp>
    </p:spTree>
    <p:extLst>
      <p:ext uri="{BB962C8B-B14F-4D97-AF65-F5344CB8AC3E}">
        <p14:creationId xmlns="" xmlns:p14="http://schemas.microsoft.com/office/powerpoint/2010/main" val="2288159519"/>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smtClean="0">
                <a:latin typeface="Lato Regular" panose="020F0502020204030203" pitchFamily="34" charset="0"/>
              </a:rPr>
              <a:t>Pitch Deck Edition</a:t>
            </a:r>
            <a:endParaRPr lang="en-US" sz="43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a:t> </a:t>
            </a:r>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a:t> </a:t>
            </a:r>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a:t> </a:t>
            </a:r>
          </a:p>
        </p:txBody>
      </p:sp>
    </p:spTree>
    <p:extLst>
      <p:ext uri="{BB962C8B-B14F-4D97-AF65-F5344CB8AC3E}">
        <p14:creationId xmlns="" xmlns:p14="http://schemas.microsoft.com/office/powerpoint/2010/main" val="885459790"/>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marR="0" indent="0" algn="ctr" defTabSz="825444" rtl="0" eaLnBrk="1" fontAlgn="base" latinLnBrk="0" hangingPunct="0">
              <a:lnSpc>
                <a:spcPct val="100000"/>
              </a:lnSpc>
              <a:spcBef>
                <a:spcPct val="0"/>
              </a:spcBef>
              <a:spcAft>
                <a:spcPct val="0"/>
              </a:spcAft>
              <a:buClrTx/>
              <a:buSzTx/>
              <a:buFontTx/>
              <a:buNone/>
              <a:tabLst/>
            </a:pPr>
            <a:endParaRPr kumimoji="0" lang="pl-PL" sz="5700" b="0" i="0" u="none" strike="noStrike" cap="none" normalizeH="0" baseline="0" dirty="0" smtClean="0">
              <a:ln>
                <a:noFill/>
              </a:ln>
              <a:solidFill>
                <a:srgbClr val="000000"/>
              </a:solidFill>
              <a:effectLst/>
              <a:latin typeface="+mj-lt"/>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marL="0" marR="0" lvl="0" indent="0" algn="ctr" rtl="0">
              <a:spcBef>
                <a:spcPts val="0"/>
              </a:spcBef>
              <a:spcAft>
                <a:spcPts val="0"/>
              </a:spcAft>
              <a:buNone/>
            </a:pPr>
            <a:endParaRPr sz="4300" dirty="0">
              <a:solidFill>
                <a:schemeClr val="lt1"/>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300" dirty="0">
                <a:solidFill>
                  <a:schemeClr val="dk1"/>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4300" dirty="0">
                <a:solidFill>
                  <a:schemeClr val="dk1"/>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300" dirty="0">
                <a:solidFill>
                  <a:schemeClr val="lt1"/>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fld id="{00000000-1234-1234-1234-123412341234}" type="slidenum">
              <a:rPr lang="en-US" altLang="zh-TW" smtClean="0"/>
              <a:pPr/>
              <a:t>‹#›</a:t>
            </a:fld>
            <a:endParaRPr lang="zh-TW" altLang="en-US" dirty="0"/>
          </a:p>
        </p:txBody>
      </p:sp>
    </p:spTree>
    <p:extLst>
      <p:ext uri="{BB962C8B-B14F-4D97-AF65-F5344CB8AC3E}">
        <p14:creationId xmlns:p14="http://schemas.microsoft.com/office/powerpoint/2010/main" xmlns="" val="4032084354"/>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obj">
  <p:cSld name="標題及內容">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72E5D81C-4536-42B3-9DD7-8260F98A7750}"/>
              </a:ext>
            </a:extLst>
          </p:cNvPr>
          <p:cNvSpPr>
            <a:spLocks noGrp="1"/>
          </p:cNvSpPr>
          <p:nvPr>
            <p:ph type="title"/>
          </p:nvPr>
        </p:nvSpPr>
        <p:spPr>
          <a:xfrm>
            <a:off x="1676400" y="730251"/>
            <a:ext cx="21031200" cy="2651126"/>
          </a:xfrm>
          <a:prstGeom prst="rect">
            <a:avLst/>
          </a:prstGeom>
        </p:spPr>
        <p:txBody>
          <a:bodyPr/>
          <a:lstStyle/>
          <a:p>
            <a:r>
              <a:rPr lang="zh-TW" altLang="en-US"/>
              <a:t>按一下以編輯母片標題樣式</a:t>
            </a:r>
          </a:p>
        </p:txBody>
      </p:sp>
      <p:sp>
        <p:nvSpPr>
          <p:cNvPr id="3" name="內容版面配置區 2">
            <a:extLst>
              <a:ext uri="{FF2B5EF4-FFF2-40B4-BE49-F238E27FC236}">
                <a16:creationId xmlns="" xmlns:a16="http://schemas.microsoft.com/office/drawing/2014/main" id="{34BBCEFA-6F99-4379-AD52-6CAF6F957358}"/>
              </a:ext>
            </a:extLst>
          </p:cNvPr>
          <p:cNvSpPr>
            <a:spLocks noGrp="1"/>
          </p:cNvSpPr>
          <p:nvPr>
            <p:ph idx="1"/>
          </p:nvPr>
        </p:nvSpPr>
        <p:spPr>
          <a:xfrm>
            <a:off x="1676400" y="3651250"/>
            <a:ext cx="21031200" cy="8702676"/>
          </a:xfrm>
          <a:prstGeom prst="rect">
            <a:avLst/>
          </a:prstGeo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 xmlns:a16="http://schemas.microsoft.com/office/drawing/2014/main" id="{C562531C-80C7-4CC0-967E-4E15E8AA5464}"/>
              </a:ext>
            </a:extLst>
          </p:cNvPr>
          <p:cNvSpPr>
            <a:spLocks noGrp="1"/>
          </p:cNvSpPr>
          <p:nvPr>
            <p:ph type="dt" sz="half" idx="10"/>
          </p:nvPr>
        </p:nvSpPr>
        <p:spPr>
          <a:xfrm>
            <a:off x="1676400" y="12712701"/>
            <a:ext cx="5486400" cy="730250"/>
          </a:xfrm>
          <a:prstGeom prst="rect">
            <a:avLst/>
          </a:prstGeom>
        </p:spPr>
        <p:txBody>
          <a:bodyPr/>
          <a:lstStyle/>
          <a:p>
            <a:fld id="{5E1A81CC-DFBB-4961-BCC0-86355A0A2863}" type="datetime1">
              <a:rPr lang="zh-TW" altLang="en-US" smtClean="0">
                <a:solidFill>
                  <a:prstClr val="black">
                    <a:tint val="75000"/>
                  </a:prstClr>
                </a:solidFill>
              </a:rPr>
              <a:pPr/>
              <a:t>2022/11/7</a:t>
            </a:fld>
            <a:endParaRPr lang="zh-TW" altLang="en-US">
              <a:solidFill>
                <a:prstClr val="black">
                  <a:tint val="75000"/>
                </a:prstClr>
              </a:solidFill>
            </a:endParaRPr>
          </a:p>
        </p:txBody>
      </p:sp>
      <p:sp>
        <p:nvSpPr>
          <p:cNvPr id="5" name="頁尾版面配置區 4">
            <a:extLst>
              <a:ext uri="{FF2B5EF4-FFF2-40B4-BE49-F238E27FC236}">
                <a16:creationId xmlns="" xmlns:a16="http://schemas.microsoft.com/office/drawing/2014/main" id="{2EDACD53-A12C-4FBC-8615-65BDF908414A}"/>
              </a:ext>
            </a:extLst>
          </p:cNvPr>
          <p:cNvSpPr>
            <a:spLocks noGrp="1"/>
          </p:cNvSpPr>
          <p:nvPr>
            <p:ph type="ftr" sz="quarter" idx="11"/>
          </p:nvPr>
        </p:nvSpPr>
        <p:spPr>
          <a:xfrm>
            <a:off x="8077200" y="12712701"/>
            <a:ext cx="8229600" cy="730250"/>
          </a:xfrm>
          <a:prstGeom prst="rect">
            <a:avLst/>
          </a:prstGeom>
        </p:spPr>
        <p:txBody>
          <a:bodyPr/>
          <a:lstStyle/>
          <a:p>
            <a:endParaRPr lang="zh-TW" altLang="en-US">
              <a:solidFill>
                <a:prstClr val="black">
                  <a:tint val="75000"/>
                </a:prstClr>
              </a:solidFill>
            </a:endParaRPr>
          </a:p>
        </p:txBody>
      </p:sp>
      <p:sp>
        <p:nvSpPr>
          <p:cNvPr id="6" name="投影片編號版面配置區 5">
            <a:extLst>
              <a:ext uri="{FF2B5EF4-FFF2-40B4-BE49-F238E27FC236}">
                <a16:creationId xmlns="" xmlns:a16="http://schemas.microsoft.com/office/drawing/2014/main" id="{A2384A0D-3E21-4DD0-A251-54E128C54704}"/>
              </a:ext>
            </a:extLst>
          </p:cNvPr>
          <p:cNvSpPr>
            <a:spLocks noGrp="1"/>
          </p:cNvSpPr>
          <p:nvPr>
            <p:ph type="sldNum" sz="quarter" idx="12"/>
          </p:nvPr>
        </p:nvSpPr>
        <p:spPr>
          <a:xfrm>
            <a:off x="17221200" y="12712701"/>
            <a:ext cx="5486400" cy="730250"/>
          </a:xfrm>
          <a:prstGeom prst="rect">
            <a:avLst/>
          </a:prstGeom>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 xmlns:p14="http://schemas.microsoft.com/office/powerpoint/2010/main" val="2895453553"/>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r>
              <a:rPr lang="en-US" sz="57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213.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214.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215.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smtClean="0"/>
              <a:t> </a:t>
            </a:r>
            <a:endParaRPr lang="en-US" dirty="0"/>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216.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217.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219.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a:latin typeface="Lato Regular" panose="020F0502020204030203" pitchFamily="34" charset="0"/>
              </a:rPr>
              <a:t>Pitch Deck Edition</a:t>
            </a:r>
            <a:endParaRPr lang="en-US" sz="4300" b="0" dirty="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225.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smtClean="0">
                <a:latin typeface="Lato Regular" panose="020F0502020204030203" pitchFamily="34" charset="0"/>
              </a:rPr>
              <a:t>Pitch Deck Edition</a:t>
            </a:r>
            <a:endParaRPr lang="en-US" sz="43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pl-PL" sz="57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6" name="Google Shape;136;p17"/>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7" name="Google Shape;137;p17"/>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pPr defTabSz="825444"/>
            <a:fld id="{00000000-1234-1234-1234-123412341234}" type="slidenum">
              <a:rPr lang="en-US" altLang="zh-TW" smtClean="0">
                <a:solidFill>
                  <a:prstClr val="black"/>
                </a:solidFill>
              </a:rPr>
              <a:pPr defTabSz="825444"/>
              <a:t>‹#›</a:t>
            </a:fld>
            <a:endParaRPr lang="zh-TW" altLang="en-US" dirty="0">
              <a:solidFill>
                <a:prstClr val="black"/>
              </a:solidFill>
            </a:endParaRPr>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pPr defTabSz="825444"/>
            <a:fld id="{00000000-1234-1234-1234-123412341234}" type="slidenum">
              <a:rPr lang="en-US" altLang="zh-TW" smtClean="0"/>
              <a:pPr defTabSz="825444"/>
              <a:t>‹#›</a:t>
            </a:fld>
            <a:endParaRPr lang="zh-TW" altLang="en-US" dirty="0"/>
          </a:p>
        </p:txBody>
      </p:sp>
    </p:spTree>
    <p:extLst>
      <p:ext uri="{BB962C8B-B14F-4D97-AF65-F5344CB8AC3E}">
        <p14:creationId xmlns="" xmlns:p14="http://schemas.microsoft.com/office/powerpoint/2010/main" val="4032084354"/>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p:cSld name="3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cSld name="6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1" descr="Untitled-8.jpg"/>
          <p:cNvPicPr>
            <a:picLocks noChangeAspect="1"/>
          </p:cNvPicPr>
          <p:nvPr userDrawn="1"/>
        </p:nvPicPr>
        <p:blipFill>
          <a:blip r:embed="rId2" cstate="print">
            <a:lum bright="-40000" contrast="-40000"/>
            <a:extLst>
              <a:ext uri="{28A0092B-C50C-407E-A947-70E740481C1C}">
                <a14:useLocalDpi xmlns:a14="http://schemas.microsoft.com/office/drawing/2010/main" xmlns="" val="0"/>
              </a:ext>
            </a:extLst>
          </a:blip>
          <a:srcRect l="27" t="17466" r="27" b="28360"/>
          <a:stretch>
            <a:fillRect/>
          </a:stretch>
        </p:blipFill>
        <p:spPr bwMode="auto">
          <a:xfrm>
            <a:off x="0" y="0"/>
            <a:ext cx="24384000" cy="743406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preserve="1" userDrawn="1">
  <p:cSld name="1_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accent5">
              <a:lumMod val="50000"/>
            </a:schemeClr>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2"/>
          <p:cNvPicPr>
            <a:picLocks noChangeAspect="1" noChangeArrowheads="1"/>
          </p:cNvPicPr>
          <p:nvPr userDrawn="1"/>
        </p:nvPicPr>
        <p:blipFill>
          <a:blip r:embed="rId2" cstate="print">
            <a:lum bright="-30000" contrast="-40000"/>
          </a:blip>
          <a:srcRect l="3103" t="12415" r="225" b="34377"/>
          <a:stretch>
            <a:fillRect/>
          </a:stretch>
        </p:blipFill>
        <p:spPr bwMode="auto">
          <a:xfrm flipH="1">
            <a:off x="-1" y="17240"/>
            <a:ext cx="24383999" cy="7560840"/>
          </a:xfrm>
          <a:prstGeom prst="rect">
            <a:avLst/>
          </a:prstGeom>
          <a:noFill/>
          <a:ln w="9525">
            <a:noFill/>
            <a:miter lim="800000"/>
            <a:headEnd/>
            <a:tailEnd/>
          </a:ln>
        </p:spPr>
      </p:pic>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pl-PL" sz="5700" dirty="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3772855693"/>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795463" y="760413"/>
            <a:ext cx="22012275" cy="15367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a:xfrm>
            <a:off x="9347200" y="12990513"/>
            <a:ext cx="5689600" cy="736600"/>
          </a:xfrm>
          <a:prstGeom prst="rect">
            <a:avLst/>
          </a:prstGeom>
        </p:spPr>
        <p:txBody>
          <a:bodyPr/>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6" name="Google Shape;136;p17"/>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7" name="Google Shape;137;p17"/>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pPr defTabSz="825444"/>
            <a:fld id="{00000000-1234-1234-1234-123412341234}" type="slidenum">
              <a:rPr lang="en-US" altLang="zh-TW" smtClean="0">
                <a:solidFill>
                  <a:prstClr val="black"/>
                </a:solidFill>
              </a:rPr>
              <a:pPr defTabSz="825444"/>
              <a:t>‹#›</a:t>
            </a:fld>
            <a:endParaRPr lang="zh-TW" altLang="en-US" dirty="0">
              <a:solidFill>
                <a:prstClr val="black"/>
              </a:solidFill>
            </a:endParaRPr>
          </a:p>
        </p:txBody>
      </p:sp>
    </p:spTree>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1" descr="Untitled-8.jpg"/>
          <p:cNvPicPr>
            <a:picLocks noChangeAspect="1"/>
          </p:cNvPicPr>
          <p:nvPr userDrawn="1"/>
        </p:nvPicPr>
        <p:blipFill>
          <a:blip r:embed="rId2" cstate="print">
            <a:lum bright="-40000" contrast="-40000"/>
            <a:extLst>
              <a:ext uri="{28A0092B-C50C-407E-A947-70E740481C1C}">
                <a14:useLocalDpi xmlns:a14="http://schemas.microsoft.com/office/drawing/2010/main" xmlns="" val="0"/>
              </a:ext>
            </a:extLst>
          </a:blip>
          <a:srcRect l="27" t="17466" r="27" b="28360"/>
          <a:stretch>
            <a:fillRect/>
          </a:stretch>
        </p:blipFill>
        <p:spPr bwMode="auto">
          <a:xfrm>
            <a:off x="0" y="0"/>
            <a:ext cx="24384000" cy="7434064"/>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type="none" w="med" len="med"/>
                <a:tailEnd type="none" w="med" len="me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preserve="1" userDrawn="1">
  <p:cSld name="1_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accent5">
              <a:lumMod val="50000"/>
            </a:schemeClr>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2"/>
          <p:cNvPicPr>
            <a:picLocks noChangeAspect="1" noChangeArrowheads="1"/>
          </p:cNvPicPr>
          <p:nvPr userDrawn="1"/>
        </p:nvPicPr>
        <p:blipFill>
          <a:blip r:embed="rId2" cstate="print">
            <a:lum bright="-30000" contrast="-40000"/>
          </a:blip>
          <a:srcRect l="3103" t="12415" r="225" b="34377"/>
          <a:stretch>
            <a:fillRect/>
          </a:stretch>
        </p:blipFill>
        <p:spPr bwMode="auto">
          <a:xfrm flipH="1">
            <a:off x="-1" y="17240"/>
            <a:ext cx="24383999" cy="7560840"/>
          </a:xfrm>
          <a:prstGeom prst="rect">
            <a:avLst/>
          </a:prstGeom>
          <a:noFill/>
          <a:ln w="9525">
            <a:noFill/>
            <a:miter lim="800000"/>
            <a:headEnd/>
            <a:tailEnd/>
          </a:ln>
        </p:spPr>
      </p:pic>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pPr defTabSz="825444"/>
            <a:fld id="{00000000-1234-1234-1234-123412341234}" type="slidenum">
              <a:rPr lang="en-US" altLang="zh-TW" smtClean="0"/>
              <a:pPr defTabSz="825444"/>
              <a:t>‹#›</a:t>
            </a:fld>
            <a:endParaRPr lang="zh-TW" altLang="en-US" dirty="0"/>
          </a:p>
        </p:txBody>
      </p:sp>
    </p:spTree>
    <p:extLst>
      <p:ext uri="{BB962C8B-B14F-4D97-AF65-F5344CB8AC3E}">
        <p14:creationId xmlns="" xmlns:p14="http://schemas.microsoft.com/office/powerpoint/2010/main" val="4032084354"/>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282.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283.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284.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289.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cSld name="3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a:t>Sample Title</a:t>
            </a:r>
          </a:p>
        </p:txBody>
      </p:sp>
    </p:spTree>
    <p:extLst>
      <p:ext uri="{BB962C8B-B14F-4D97-AF65-F5344CB8AC3E}">
        <p14:creationId xmlns="" xmlns:p14="http://schemas.microsoft.com/office/powerpoint/2010/main" val="3772855693"/>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291.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292.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293.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1" descr="Untitled-8.jpg"/>
          <p:cNvPicPr>
            <a:picLocks noChangeAspect="1"/>
          </p:cNvPicPr>
          <p:nvPr userDrawn="1"/>
        </p:nvPicPr>
        <p:blipFill>
          <a:blip r:embed="rId2" cstate="print">
            <a:lum bright="-40000" contrast="-40000"/>
            <a:extLst>
              <a:ext uri="{28A0092B-C50C-407E-A947-70E740481C1C}">
                <a14:useLocalDpi xmlns="" xmlns:a14="http://schemas.microsoft.com/office/drawing/2010/main" val="0"/>
              </a:ext>
            </a:extLst>
          </a:blip>
          <a:srcRect l="27" t="17466" r="27" b="28360"/>
          <a:stretch>
            <a:fillRect/>
          </a:stretch>
        </p:blipFill>
        <p:spPr bwMode="auto">
          <a:xfrm>
            <a:off x="0" y="0"/>
            <a:ext cx="24384000" cy="743406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preserve="1" userDrawn="1">
  <p:cSld name="1_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accent5">
              <a:lumMod val="50000"/>
            </a:schemeClr>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2"/>
          <p:cNvPicPr>
            <a:picLocks noChangeAspect="1" noChangeArrowheads="1"/>
          </p:cNvPicPr>
          <p:nvPr userDrawn="1"/>
        </p:nvPicPr>
        <p:blipFill>
          <a:blip r:embed="rId2" cstate="print">
            <a:lum bright="-30000" contrast="-40000"/>
          </a:blip>
          <a:srcRect l="3103" t="12415" r="225" b="34377"/>
          <a:stretch>
            <a:fillRect/>
          </a:stretch>
        </p:blipFill>
        <p:spPr bwMode="auto">
          <a:xfrm flipH="1">
            <a:off x="-1" y="17240"/>
            <a:ext cx="24383999" cy="7560840"/>
          </a:xfrm>
          <a:prstGeom prst="rect">
            <a:avLst/>
          </a:prstGeom>
          <a:noFill/>
          <a:ln w="9525">
            <a:noFill/>
            <a:miter lim="800000"/>
            <a:headEnd/>
            <a:tailEnd/>
          </a:ln>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299.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302.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303.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304.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305.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306.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309.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311.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312.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795463" y="760413"/>
            <a:ext cx="22012275" cy="15367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a:xfrm>
            <a:off x="9347200" y="12990513"/>
            <a:ext cx="5689600" cy="736600"/>
          </a:xfrm>
          <a:prstGeom prst="rect">
            <a:avLst/>
          </a:prstGeom>
        </p:spPr>
        <p:txBody>
          <a:bodyPr/>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917028" y="760413"/>
            <a:ext cx="22012275" cy="1536700"/>
          </a:xfrm>
        </p:spPr>
        <p:txBody>
          <a:bodyPr anchor="ctr"/>
          <a:lstStyle>
            <a:lvl1pPr>
              <a:defRPr kumimoji="1" lang="zh-TW" altLang="en-US" sz="7200" kern="1200" dirty="0">
                <a:solidFill>
                  <a:srgbClr val="535354"/>
                </a:solidFill>
                <a:latin typeface="Lato" pitchFamily="34" charset="0"/>
                <a:ea typeface="Lato" pitchFamily="34" charset="0"/>
                <a:cs typeface="Lato" pitchFamily="34" charset="0"/>
                <a:sym typeface="Lato" pitchFamily="34" charset="0"/>
              </a:defRPr>
            </a:lvl1pPr>
          </a:lstStyle>
          <a:p>
            <a:r>
              <a:rPr lang="zh-TW" altLang="en-US" dirty="0"/>
              <a:t>按一下以編輯母片標題樣式</a:t>
            </a:r>
          </a:p>
        </p:txBody>
      </p:sp>
      <p:sp>
        <p:nvSpPr>
          <p:cNvPr id="3" name="內容版面配置區 2"/>
          <p:cNvSpPr>
            <a:spLocks noGrp="1"/>
          </p:cNvSpPr>
          <p:nvPr>
            <p:ph idx="1"/>
          </p:nvPr>
        </p:nvSpPr>
        <p:spPr>
          <a:xfrm>
            <a:off x="1890751" y="2550769"/>
            <a:ext cx="21945600" cy="9051925"/>
          </a:xfrm>
          <a:prstGeom prst="rect">
            <a:avLst/>
          </a:prstGeom>
        </p:spPr>
        <p:txBody>
          <a:bodyPr/>
          <a:lstStyle>
            <a:lvl1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1pPr>
            <a:lvl2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2pPr>
            <a:lvl3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3pPr>
            <a:lvl4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4pPr>
            <a:lvl5pPr>
              <a:lnSpc>
                <a:spcPct val="100000"/>
              </a:lnSpc>
              <a:defRPr kumimoji="1" lang="zh-TW" altLang="en-US" sz="3600" kern="1200" dirty="0">
                <a:solidFill>
                  <a:srgbClr val="535354"/>
                </a:solidFill>
                <a:latin typeface="Lato" pitchFamily="34" charset="0"/>
                <a:ea typeface="Lato" pitchFamily="34" charset="0"/>
                <a:cs typeface="Lato" pitchFamily="34" charset="0"/>
                <a:sym typeface="Lato" pitchFamily="34" charset="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Tree>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0"/>
            <a:ext cx="20726400" cy="2940050"/>
          </a:xfr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副標題 2"/>
          <p:cNvSpPr>
            <a:spLocks noGrp="1"/>
          </p:cNvSpPr>
          <p:nvPr>
            <p:ph type="subTitle" idx="1"/>
          </p:nvPr>
        </p:nvSpPr>
        <p:spPr>
          <a:xfrm>
            <a:off x="3657600" y="7772400"/>
            <a:ext cx="17068800" cy="3505200"/>
          </a:xfrm>
          <a:prstGeom prst="rect">
            <a:avLst/>
          </a:prstGeom>
        </p:spPr>
        <p:txBody>
          <a:bodyPr/>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Tree>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0"/>
            <a:ext cx="20726400" cy="2724150"/>
          </a:xfrm>
        </p:spPr>
        <p:txBody>
          <a:bodyPr/>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1925638" y="5813425"/>
            <a:ext cx="20726400" cy="3000375"/>
          </a:xfrm>
          <a:prstGeom prst="rect">
            <a:avLst/>
          </a:prstGeom>
        </p:spPr>
        <p:txBody>
          <a:bodyPr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Tree>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1219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12268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Tree>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1219200" y="3070225"/>
            <a:ext cx="10774363"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1219200" y="4349750"/>
            <a:ext cx="10774363"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12387263" y="3070225"/>
            <a:ext cx="10777537"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12387263" y="4349750"/>
            <a:ext cx="10777537"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Tree>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Tree>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3772855693"/>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6100"/>
            <a:ext cx="8021638" cy="2324100"/>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9532938" y="546100"/>
            <a:ext cx="13631862" cy="11706225"/>
          </a:xfrm>
          <a:prstGeom prst="rect">
            <a:avLst/>
          </a:prstGeom>
        </p:spPr>
        <p:txBody>
          <a:bodyPr/>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1219200" y="2870200"/>
            <a:ext cx="8021638" cy="93821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7BE8A451-EC11-41B2-9703-2BFA93BA2325}" type="slidenum">
              <a:rPr lang="zh-TW" altLang="zh-TW"/>
              <a:pPr/>
              <a:t>‹#›</a:t>
            </a:fld>
            <a:endParaRPr lang="zh-TW" altLang="zh-TW"/>
          </a:p>
        </p:txBody>
      </p:sp>
    </p:spTree>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3" y="9601200"/>
            <a:ext cx="14630400" cy="1133475"/>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圖片版面配置區 2"/>
          <p:cNvSpPr>
            <a:spLocks noGrp="1"/>
          </p:cNvSpPr>
          <p:nvPr>
            <p:ph type="pic" idx="1"/>
          </p:nvPr>
        </p:nvSpPr>
        <p:spPr>
          <a:xfrm>
            <a:off x="4779963" y="1225550"/>
            <a:ext cx="14630400" cy="822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3" y="10734675"/>
            <a:ext cx="14630400" cy="16097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a:xfrm>
            <a:off x="1219200" y="3200400"/>
            <a:ext cx="21945600" cy="9051925"/>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Tree>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0" y="760413"/>
            <a:ext cx="5646738" cy="11491912"/>
          </a:xfrm>
        </p:spPr>
        <p:txBody>
          <a:bodyPr vert="eaVert"/>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直排文字版面配置區 2"/>
          <p:cNvSpPr>
            <a:spLocks noGrp="1"/>
          </p:cNvSpPr>
          <p:nvPr>
            <p:ph type="body" orient="vert" idx="1"/>
          </p:nvPr>
        </p:nvSpPr>
        <p:spPr>
          <a:xfrm>
            <a:off x="1219200" y="760413"/>
            <a:ext cx="16789400" cy="11491912"/>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showMasterSp="0">
  <p:cSld name="1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a:t>Sample Title</a:t>
            </a:r>
          </a:p>
        </p:txBody>
      </p:sp>
    </p:spTree>
    <p:extLst>
      <p:ext uri="{BB962C8B-B14F-4D97-AF65-F5344CB8AC3E}">
        <p14:creationId xmlns:p14="http://schemas.microsoft.com/office/powerpoint/2010/main" xmlns="" val="475578216"/>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latin typeface="Lato"/>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000000"/>
                    </a:solidFill>
                    <a:latin typeface="Lato"/>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000000"/>
                    </a:solidFill>
                    <a:latin typeface="Lato"/>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000000"/>
                    </a:solidFill>
                    <a:latin typeface="Lato"/>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000000"/>
                    </a:solidFill>
                    <a:latin typeface="Lato"/>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327.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328.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329.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331.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332.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333.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1" descr="Untitled-8.jpg"/>
          <p:cNvPicPr>
            <a:picLocks noChangeAspect="1"/>
          </p:cNvPicPr>
          <p:nvPr userDrawn="1"/>
        </p:nvPicPr>
        <p:blipFill>
          <a:blip r:embed="rId2" cstate="print">
            <a:lum bright="-40000" contrast="-40000"/>
            <a:extLst>
              <a:ext uri="{28A0092B-C50C-407E-A947-70E740481C1C}">
                <a14:useLocalDpi xmlns="" xmlns:a14="http://schemas.microsoft.com/office/drawing/2010/main" val="0"/>
              </a:ext>
            </a:extLst>
          </a:blip>
          <a:srcRect l="27" t="17466" r="27" b="28360"/>
          <a:stretch>
            <a:fillRect/>
          </a:stretch>
        </p:blipFill>
        <p:spPr bwMode="auto">
          <a:xfrm>
            <a:off x="0" y="0"/>
            <a:ext cx="24384000" cy="743406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335.xml><?xml version="1.0" encoding="utf-8"?>
<p:sldLayout xmlns:a="http://schemas.openxmlformats.org/drawingml/2006/main" xmlns:r="http://schemas.openxmlformats.org/officeDocument/2006/relationships" xmlns:p="http://schemas.openxmlformats.org/presentationml/2006/main" showMasterSp="0" preserve="1" userDrawn="1">
  <p:cSld name="1_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accent5">
              <a:lumMod val="50000"/>
            </a:schemeClr>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2"/>
          <p:cNvPicPr>
            <a:picLocks noChangeAspect="1" noChangeArrowheads="1"/>
          </p:cNvPicPr>
          <p:nvPr userDrawn="1"/>
        </p:nvPicPr>
        <p:blipFill>
          <a:blip r:embed="rId2" cstate="print">
            <a:lum bright="-30000" contrast="-40000"/>
          </a:blip>
          <a:srcRect l="3103" t="12415" r="225" b="34377"/>
          <a:stretch>
            <a:fillRect/>
          </a:stretch>
        </p:blipFill>
        <p:spPr bwMode="auto">
          <a:xfrm flipH="1">
            <a:off x="-1" y="17240"/>
            <a:ext cx="24383999" cy="7560840"/>
          </a:xfrm>
          <a:prstGeom prst="rect">
            <a:avLst/>
          </a:prstGeom>
          <a:noFill/>
          <a:ln w="9525">
            <a:noFill/>
            <a:miter lim="800000"/>
            <a:headEnd/>
            <a:tailEnd/>
          </a:ln>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336.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337.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338.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339.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a:t>Sample Title</a:t>
            </a:r>
          </a:p>
        </p:txBody>
      </p:sp>
    </p:spTree>
    <p:extLst>
      <p:ext uri="{BB962C8B-B14F-4D97-AF65-F5344CB8AC3E}">
        <p14:creationId xmlns="" xmlns:p14="http://schemas.microsoft.com/office/powerpoint/2010/main" val="402480815"/>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341.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342.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343.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344.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345.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34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347.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348.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349.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713983834"/>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35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0"/>
            <a:ext cx="20726400" cy="2940050"/>
          </a:xfrm>
        </p:spPr>
        <p:txBody>
          <a:bodyPr/>
          <a:lstStyle>
            <a:lvl1pPr>
              <a:defRPr>
                <a:latin typeface="微軟正黑體" pitchFamily="34" charset="-120"/>
                <a:ea typeface="微軟正黑體" pitchFamily="34" charset="-120"/>
              </a:defRPr>
            </a:lvl1pPr>
          </a:lstStyle>
          <a:p>
            <a:r>
              <a:rPr lang="zh-TW" altLang="en-US" dirty="0"/>
              <a:t>按一下以編輯母片標題樣式</a:t>
            </a:r>
          </a:p>
        </p:txBody>
      </p:sp>
      <p:sp>
        <p:nvSpPr>
          <p:cNvPr id="3" name="副標題 2"/>
          <p:cNvSpPr>
            <a:spLocks noGrp="1"/>
          </p:cNvSpPr>
          <p:nvPr>
            <p:ph type="subTitle" idx="1"/>
          </p:nvPr>
        </p:nvSpPr>
        <p:spPr>
          <a:xfrm>
            <a:off x="3657600" y="7772400"/>
            <a:ext cx="17068800" cy="3505200"/>
          </a:xfrm>
          <a:prstGeom prst="rect">
            <a:avLst/>
          </a:prstGeom>
        </p:spPr>
        <p:txBody>
          <a:bodyPr/>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dirty="0"/>
              <a:t>按一下以編輯母片副標題樣式</a:t>
            </a:r>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
        <p:nvSpPr>
          <p:cNvPr id="5" name="矩形 4">
            <a:extLst>
              <a:ext uri="{FF2B5EF4-FFF2-40B4-BE49-F238E27FC236}">
                <a16:creationId xmlns="" xmlns:a16="http://schemas.microsoft.com/office/drawing/2014/main" id="{58D6ADE8-AEB7-9C4A-9CC6-113EEA590C5A}"/>
              </a:ext>
            </a:extLst>
          </p:cNvPr>
          <p:cNvSpPr/>
          <p:nvPr userDrawn="1"/>
        </p:nvSpPr>
        <p:spPr bwMode="auto">
          <a:xfrm>
            <a:off x="1390800" y="4193704"/>
            <a:ext cx="216024" cy="3173214"/>
          </a:xfrm>
          <a:prstGeom prst="rect">
            <a:avLst/>
          </a:prstGeom>
          <a:solidFill>
            <a:srgbClr val="FCD933"/>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a:p>
        </p:txBody>
      </p:sp>
    </p:spTree>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內頁樣板">
    <p:spTree>
      <p:nvGrpSpPr>
        <p:cNvPr id="1" name=""/>
        <p:cNvGrpSpPr/>
        <p:nvPr/>
      </p:nvGrpSpPr>
      <p:grpSpPr>
        <a:xfrm>
          <a:off x="0" y="0"/>
          <a:ext cx="0" cy="0"/>
          <a:chOff x="0" y="0"/>
          <a:chExt cx="0" cy="0"/>
        </a:xfrm>
      </p:grpSpPr>
      <p:sp>
        <p:nvSpPr>
          <p:cNvPr id="2" name="標題 1"/>
          <p:cNvSpPr>
            <a:spLocks noGrp="1"/>
          </p:cNvSpPr>
          <p:nvPr>
            <p:ph type="title"/>
          </p:nvPr>
        </p:nvSpPr>
        <p:spPr>
          <a:xfrm>
            <a:off x="1917028" y="760413"/>
            <a:ext cx="22012275" cy="1536700"/>
          </a:xfrm>
        </p:spPr>
        <p:txBody>
          <a:bodyPr anchor="ctr"/>
          <a:lstStyle>
            <a:lvl1pPr>
              <a:defRPr kumimoji="1" lang="zh-TW" altLang="en-US" sz="7200" b="1" kern="1200" dirty="0">
                <a:solidFill>
                  <a:srgbClr val="535354"/>
                </a:solidFill>
                <a:latin typeface="Lato" pitchFamily="34" charset="0"/>
                <a:ea typeface="Lato" pitchFamily="34" charset="0"/>
                <a:cs typeface="Lato" pitchFamily="34" charset="0"/>
                <a:sym typeface="Lato" pitchFamily="34" charset="0"/>
              </a:defRPr>
            </a:lvl1pPr>
          </a:lstStyle>
          <a:p>
            <a:r>
              <a:rPr lang="zh-TW" altLang="en-US" dirty="0"/>
              <a:t>按一下以編輯母片標題樣式</a:t>
            </a:r>
          </a:p>
        </p:txBody>
      </p:sp>
      <p:sp>
        <p:nvSpPr>
          <p:cNvPr id="3" name="內容版面配置區 2"/>
          <p:cNvSpPr>
            <a:spLocks noGrp="1"/>
          </p:cNvSpPr>
          <p:nvPr>
            <p:ph idx="1"/>
          </p:nvPr>
        </p:nvSpPr>
        <p:spPr>
          <a:xfrm>
            <a:off x="1890751" y="2550769"/>
            <a:ext cx="21945600" cy="9051925"/>
          </a:xfrm>
          <a:prstGeom prst="rect">
            <a:avLst/>
          </a:prstGeom>
        </p:spPr>
        <p:txBody>
          <a:bodyPr/>
          <a:lstStyle>
            <a:lvl1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1pPr>
            <a:lvl2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2pPr>
            <a:lvl3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3pPr>
            <a:lvl4pPr>
              <a:lnSpc>
                <a:spcPct val="100000"/>
              </a:lnSpc>
              <a:defRPr kumimoji="1" lang="zh-TW" altLang="en-US" sz="3600" kern="1200" dirty="0" smtClean="0">
                <a:solidFill>
                  <a:srgbClr val="535354"/>
                </a:solidFill>
                <a:latin typeface="Lato" pitchFamily="34" charset="0"/>
                <a:ea typeface="Lato" pitchFamily="34" charset="0"/>
                <a:cs typeface="Lato" pitchFamily="34" charset="0"/>
                <a:sym typeface="Lato" pitchFamily="34" charset="0"/>
              </a:defRPr>
            </a:lvl4pPr>
            <a:lvl5pPr>
              <a:lnSpc>
                <a:spcPct val="100000"/>
              </a:lnSpc>
              <a:defRPr kumimoji="1" lang="zh-TW" altLang="en-US" sz="3600" kern="1200" dirty="0">
                <a:solidFill>
                  <a:srgbClr val="535354"/>
                </a:solidFill>
                <a:latin typeface="Lato" pitchFamily="34" charset="0"/>
                <a:ea typeface="Lato" pitchFamily="34" charset="0"/>
                <a:cs typeface="Lato" pitchFamily="34" charset="0"/>
                <a:sym typeface="Lato" pitchFamily="34" charset="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投影片編號版面配置區 3">
            <a:extLst>
              <a:ext uri="{FF2B5EF4-FFF2-40B4-BE49-F238E27FC236}">
                <a16:creationId xmlns="" xmlns:a16="http://schemas.microsoft.com/office/drawing/2014/main" id="{D5606EC3-BE90-D447-AF10-1514A3A54DFF}"/>
              </a:ext>
            </a:extLst>
          </p:cNvPr>
          <p:cNvSpPr>
            <a:spLocks noGrp="1"/>
          </p:cNvSpPr>
          <p:nvPr>
            <p:ph type="sldNum" sz="quarter" idx="10"/>
          </p:nvPr>
        </p:nvSpPr>
        <p:spPr/>
        <p:txBody>
          <a:bodyPr/>
          <a:lstStyle/>
          <a:p>
            <a:fld id="{983B9D7A-34AB-4A6C-A9EA-E7B441D4F23B}" type="slidenum">
              <a:rPr lang="zh-TW" altLang="zh-TW" smtClean="0"/>
              <a:pPr/>
              <a:t>‹#›</a:t>
            </a:fld>
            <a:endParaRPr lang="zh-TW" altLang="zh-TW"/>
          </a:p>
        </p:txBody>
      </p:sp>
      <p:sp>
        <p:nvSpPr>
          <p:cNvPr id="5" name="Oval 3">
            <a:extLst>
              <a:ext uri="{FF2B5EF4-FFF2-40B4-BE49-F238E27FC236}">
                <a16:creationId xmlns="" xmlns:a16="http://schemas.microsoft.com/office/drawing/2014/main" id="{FAD6BE54-112B-B942-AC77-8607367F7F36}"/>
              </a:ext>
            </a:extLst>
          </p:cNvPr>
          <p:cNvSpPr>
            <a:spLocks/>
          </p:cNvSpPr>
          <p:nvPr userDrawn="1"/>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Tree>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兩項物件">
    <p:spTree>
      <p:nvGrpSpPr>
        <p:cNvPr id="1" name=""/>
        <p:cNvGrpSpPr/>
        <p:nvPr/>
      </p:nvGrpSpPr>
      <p:grpSpPr>
        <a:xfrm>
          <a:off x="0" y="0"/>
          <a:ext cx="0" cy="0"/>
          <a:chOff x="0" y="0"/>
          <a:chExt cx="0" cy="0"/>
        </a:xfrm>
      </p:grpSpPr>
      <p:sp>
        <p:nvSpPr>
          <p:cNvPr id="3" name="內容版面配置區 2"/>
          <p:cNvSpPr>
            <a:spLocks noGrp="1"/>
          </p:cNvSpPr>
          <p:nvPr>
            <p:ph sz="half" idx="1"/>
          </p:nvPr>
        </p:nvSpPr>
        <p:spPr>
          <a:xfrm>
            <a:off x="1219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12268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
        <p:nvSpPr>
          <p:cNvPr id="6" name="Oval 3">
            <a:extLst>
              <a:ext uri="{FF2B5EF4-FFF2-40B4-BE49-F238E27FC236}">
                <a16:creationId xmlns="" xmlns:a16="http://schemas.microsoft.com/office/drawing/2014/main" id="{86B0666A-F018-3548-94C5-D9EF6076CF2E}"/>
              </a:ext>
            </a:extLst>
          </p:cNvPr>
          <p:cNvSpPr>
            <a:spLocks/>
          </p:cNvSpPr>
          <p:nvPr userDrawn="1"/>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7" name="標題 1">
            <a:extLst>
              <a:ext uri="{FF2B5EF4-FFF2-40B4-BE49-F238E27FC236}">
                <a16:creationId xmlns="" xmlns:a16="http://schemas.microsoft.com/office/drawing/2014/main" id="{EAEA4817-E9CF-E54E-828F-137AEBBF6FD4}"/>
              </a:ext>
            </a:extLst>
          </p:cNvPr>
          <p:cNvSpPr>
            <a:spLocks noGrp="1"/>
          </p:cNvSpPr>
          <p:nvPr>
            <p:ph type="title"/>
          </p:nvPr>
        </p:nvSpPr>
        <p:spPr>
          <a:xfrm>
            <a:off x="1917028" y="760413"/>
            <a:ext cx="22012275" cy="1536700"/>
          </a:xfrm>
        </p:spPr>
        <p:txBody>
          <a:bodyPr anchor="ctr"/>
          <a:lstStyle>
            <a:lvl1pPr>
              <a:defRPr kumimoji="1" lang="zh-TW" altLang="en-US" sz="7200" b="1" kern="1200" dirty="0">
                <a:solidFill>
                  <a:srgbClr val="535354"/>
                </a:solidFill>
                <a:latin typeface="Lato" pitchFamily="34" charset="0"/>
                <a:ea typeface="Lato" pitchFamily="34" charset="0"/>
                <a:cs typeface="Lato" pitchFamily="34" charset="0"/>
                <a:sym typeface="Lato" pitchFamily="34" charset="0"/>
              </a:defRPr>
            </a:lvl1pPr>
          </a:lstStyle>
          <a:p>
            <a:r>
              <a:rPr lang="zh-TW" altLang="en-US" dirty="0"/>
              <a:t>按一下以編輯母片標題樣式</a:t>
            </a:r>
          </a:p>
        </p:txBody>
      </p:sp>
    </p:spTree>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showMasterSp="0" preserve="1" userDrawn="1">
  <p:cSld name="區段標題_1">
    <p:bg>
      <p:bgRef idx="1001">
        <a:schemeClr val="bg1"/>
      </p:bgRef>
    </p:bg>
    <p:spTree>
      <p:nvGrpSpPr>
        <p:cNvPr id="1" name=""/>
        <p:cNvGrpSpPr/>
        <p:nvPr/>
      </p:nvGrpSpPr>
      <p:grpSpPr>
        <a:xfrm>
          <a:off x="0" y="0"/>
          <a:ext cx="0" cy="0"/>
          <a:chOff x="0" y="0"/>
          <a:chExt cx="0" cy="0"/>
        </a:xfrm>
      </p:grpSpPr>
      <p:sp>
        <p:nvSpPr>
          <p:cNvPr id="3" name="投影片編號版面配置區 2">
            <a:extLst>
              <a:ext uri="{FF2B5EF4-FFF2-40B4-BE49-F238E27FC236}">
                <a16:creationId xmlns="" xmlns:a16="http://schemas.microsoft.com/office/drawing/2014/main" id="{1413A813-3BB4-BD46-B5DF-98898112E435}"/>
              </a:ext>
            </a:extLst>
          </p:cNvPr>
          <p:cNvSpPr>
            <a:spLocks noGrp="1"/>
          </p:cNvSpPr>
          <p:nvPr>
            <p:ph type="sldNum" sz="quarter" idx="10"/>
          </p:nvPr>
        </p:nvSpPr>
        <p:spPr/>
        <p:txBody>
          <a:bodyPr/>
          <a:lstStyle/>
          <a:p>
            <a:fld id="{983B9D7A-34AB-4A6C-A9EA-E7B441D4F23B}" type="slidenum">
              <a:rPr lang="zh-TW" altLang="zh-TW" smtClean="0"/>
              <a:pPr/>
              <a:t>‹#›</a:t>
            </a:fld>
            <a:endParaRPr lang="zh-TW" altLang="zh-TW"/>
          </a:p>
        </p:txBody>
      </p:sp>
      <p:pic>
        <p:nvPicPr>
          <p:cNvPr id="4" name="Picture 2" descr="pasted-image-filtered.jpeg">
            <a:extLst>
              <a:ext uri="{FF2B5EF4-FFF2-40B4-BE49-F238E27FC236}">
                <a16:creationId xmlns="" xmlns:a16="http://schemas.microsoft.com/office/drawing/2014/main" id="{574DA2D2-2E57-F24B-8362-1DDE09F49FB6}"/>
              </a:ext>
            </a:extLst>
          </p:cNvPr>
          <p:cNvPicPr>
            <a:picLocks noChangeAspect="1"/>
          </p:cNvPicPr>
          <p:nvPr userDrawn="1"/>
        </p:nvPicPr>
        <p:blipFill>
          <a:blip r:embed="rId2" cstate="print"/>
          <a:srcRect t="7318" b="7318"/>
          <a:stretch>
            <a:fillRect/>
          </a:stretch>
        </p:blipFill>
        <p:spPr bwMode="auto">
          <a:xfrm>
            <a:off x="0" y="0"/>
            <a:ext cx="24542750" cy="13808076"/>
          </a:xfrm>
          <a:prstGeom prst="rect">
            <a:avLst/>
          </a:prstGeom>
          <a:noFill/>
          <a:ln w="12700" cap="flat" cmpd="sng">
            <a:noFill/>
            <a:prstDash val="solid"/>
            <a:miter lim="400000"/>
            <a:headEnd type="none" w="med" len="med"/>
            <a:tailEnd type="none" w="med" len="med"/>
          </a:ln>
          <a:effectLst/>
        </p:spPr>
      </p:pic>
      <p:sp>
        <p:nvSpPr>
          <p:cNvPr id="5" name="Oval 2">
            <a:extLst>
              <a:ext uri="{FF2B5EF4-FFF2-40B4-BE49-F238E27FC236}">
                <a16:creationId xmlns="" xmlns:a16="http://schemas.microsoft.com/office/drawing/2014/main" id="{A28D239B-33C1-C943-BBA9-015216FE3F83}"/>
              </a:ext>
            </a:extLst>
          </p:cNvPr>
          <p:cNvSpPr>
            <a:spLocks/>
          </p:cNvSpPr>
          <p:nvPr userDrawn="1"/>
        </p:nvSpPr>
        <p:spPr bwMode="auto">
          <a:xfrm>
            <a:off x="8492849" y="3284166"/>
            <a:ext cx="7398303" cy="7147668"/>
          </a:xfrm>
          <a:prstGeom prst="ellipse">
            <a:avLst/>
          </a:prstGeom>
          <a:solidFill>
            <a:srgbClr val="EDC003">
              <a:alpha val="70000"/>
            </a:srgbClr>
          </a:solidFill>
          <a:ln w="12700" cap="flat" cmpd="sng">
            <a:noFill/>
            <a:prstDash val="solid"/>
            <a:miter lim="400000"/>
            <a:headEnd type="none" w="med" len="med"/>
            <a:tailEnd type="none" w="med" len="med"/>
          </a:ln>
          <a:effectLst/>
        </p:spPr>
        <p:txBody>
          <a:bodyPr lIns="0" tIns="0" rIns="0" bIns="0" anchor="ctr"/>
          <a:lstStyle/>
          <a:p>
            <a:pPr defTabSz="617875"/>
            <a:endParaRPr lang="zh-TW" altLang="zh-TW" sz="4300" dirty="0"/>
          </a:p>
        </p:txBody>
      </p:sp>
      <p:sp>
        <p:nvSpPr>
          <p:cNvPr id="7" name="內容版面配置區 6">
            <a:extLst>
              <a:ext uri="{FF2B5EF4-FFF2-40B4-BE49-F238E27FC236}">
                <a16:creationId xmlns="" xmlns:a16="http://schemas.microsoft.com/office/drawing/2014/main" id="{CF9AAA0C-DCAA-7E48-B8FA-E65B13DC5713}"/>
              </a:ext>
            </a:extLst>
          </p:cNvPr>
          <p:cNvSpPr>
            <a:spLocks noGrp="1"/>
          </p:cNvSpPr>
          <p:nvPr>
            <p:ph sz="quarter" idx="11"/>
          </p:nvPr>
        </p:nvSpPr>
        <p:spPr>
          <a:xfrm>
            <a:off x="4595156" y="5202238"/>
            <a:ext cx="15193688" cy="3600450"/>
          </a:xfrm>
          <a:prstGeom prst="rect">
            <a:avLst/>
          </a:prstGeom>
        </p:spPr>
        <p:txBody>
          <a:bodyPr anchor="ctr"/>
          <a:lstStyle>
            <a:lvl1pPr algn="ctr">
              <a:defRPr sz="7200">
                <a:solidFill>
                  <a:schemeClr val="bg1"/>
                </a:solidFill>
              </a:defRPr>
            </a:lvl1pPr>
          </a:lstStyle>
          <a:p>
            <a:pPr lvl="0"/>
            <a:r>
              <a:rPr kumimoji="1" lang="zh-TW" altLang="en-US" dirty="0"/>
              <a:t>按一下以編輯母片文字樣式</a:t>
            </a:r>
          </a:p>
        </p:txBody>
      </p:sp>
    </p:spTree>
    <p:extLst>
      <p:ext uri="{BB962C8B-B14F-4D97-AF65-F5344CB8AC3E}">
        <p14:creationId xmlns="" xmlns:p14="http://schemas.microsoft.com/office/powerpoint/2010/main" val="1350012343"/>
      </p:ext>
    </p:extLst>
  </p:cSld>
  <p:clrMapOvr>
    <a:overrideClrMapping bg1="lt1" tx1="dk1" bg2="lt2" tx2="dk2" accent1="accent1" accent2="accent2" accent3="accent3" accent4="accent4" accent5="accent5" accent6="accent6" hlink="hlink" folHlink="folHlink"/>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type="secHead" preserve="1">
  <p:cSld name="區段標題_2">
    <p:spTree>
      <p:nvGrpSpPr>
        <p:cNvPr id="1" name=""/>
        <p:cNvGrpSpPr/>
        <p:nvPr/>
      </p:nvGrpSpPr>
      <p:grpSpPr>
        <a:xfrm>
          <a:off x="0" y="0"/>
          <a:ext cx="0" cy="0"/>
          <a:chOff x="0" y="0"/>
          <a:chExt cx="0" cy="0"/>
        </a:xfrm>
      </p:grpSpPr>
      <p:sp>
        <p:nvSpPr>
          <p:cNvPr id="2" name="標題 1"/>
          <p:cNvSpPr>
            <a:spLocks noGrp="1"/>
          </p:cNvSpPr>
          <p:nvPr>
            <p:ph type="title"/>
          </p:nvPr>
        </p:nvSpPr>
        <p:spPr>
          <a:xfrm>
            <a:off x="1828800" y="6858000"/>
            <a:ext cx="20726400" cy="2724150"/>
          </a:xfrm>
        </p:spPr>
        <p:txBody>
          <a:bodyPr/>
          <a:lstStyle>
            <a:lvl1pPr algn="l">
              <a:defRPr sz="7200" b="1" cap="all"/>
            </a:lvl1pPr>
          </a:lstStyle>
          <a:p>
            <a:r>
              <a:rPr lang="zh-TW" altLang="en-US" dirty="0"/>
              <a:t>按一下以編輯母片標題樣式</a:t>
            </a:r>
          </a:p>
        </p:txBody>
      </p:sp>
      <p:sp>
        <p:nvSpPr>
          <p:cNvPr id="3" name="文字版面配置區 2"/>
          <p:cNvSpPr>
            <a:spLocks noGrp="1"/>
          </p:cNvSpPr>
          <p:nvPr>
            <p:ph type="body" idx="1"/>
          </p:nvPr>
        </p:nvSpPr>
        <p:spPr>
          <a:xfrm>
            <a:off x="1828800" y="3857625"/>
            <a:ext cx="20726400" cy="3000375"/>
          </a:xfrm>
          <a:prstGeom prst="rect">
            <a:avLst/>
          </a:prstGeom>
        </p:spPr>
        <p:txBody>
          <a:bodyPr anchor="b"/>
          <a:lstStyle>
            <a:lvl1pPr marL="0" indent="0">
              <a:buNone/>
              <a:defRPr sz="36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dirty="0"/>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
        <p:nvSpPr>
          <p:cNvPr id="5" name="矩形 4">
            <a:extLst>
              <a:ext uri="{FF2B5EF4-FFF2-40B4-BE49-F238E27FC236}">
                <a16:creationId xmlns="" xmlns:a16="http://schemas.microsoft.com/office/drawing/2014/main" id="{AF117FDB-C504-0445-9857-7FB60C1333C1}"/>
              </a:ext>
            </a:extLst>
          </p:cNvPr>
          <p:cNvSpPr/>
          <p:nvPr userDrawn="1"/>
        </p:nvSpPr>
        <p:spPr bwMode="auto">
          <a:xfrm>
            <a:off x="1462808" y="6641976"/>
            <a:ext cx="216024" cy="3173214"/>
          </a:xfrm>
          <a:prstGeom prst="rect">
            <a:avLst/>
          </a:prstGeom>
          <a:solidFill>
            <a:srgbClr val="FCD933"/>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a:p>
        </p:txBody>
      </p:sp>
    </p:spTree>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showMasterSp="0" preserve="1" userDrawn="1">
  <p:cSld name="區段標題_3">
    <p:spTree>
      <p:nvGrpSpPr>
        <p:cNvPr id="1" name=""/>
        <p:cNvGrpSpPr/>
        <p:nvPr/>
      </p:nvGrpSpPr>
      <p:grpSpPr>
        <a:xfrm>
          <a:off x="0" y="0"/>
          <a:ext cx="0" cy="0"/>
          <a:chOff x="0" y="0"/>
          <a:chExt cx="0" cy="0"/>
        </a:xfrm>
      </p:grpSpPr>
      <p:pic>
        <p:nvPicPr>
          <p:cNvPr id="4" name="Picture 2">
            <a:extLst>
              <a:ext uri="{FF2B5EF4-FFF2-40B4-BE49-F238E27FC236}">
                <a16:creationId xmlns="" xmlns:a16="http://schemas.microsoft.com/office/drawing/2014/main" id="{555CF354-84C2-C046-8505-176393D6A3BB}"/>
              </a:ext>
            </a:extLst>
          </p:cNvPr>
          <p:cNvPicPr>
            <a:picLocks noChangeAspect="1" noChangeArrowheads="1"/>
          </p:cNvPicPr>
          <p:nvPr userDrawn="1"/>
        </p:nvPicPr>
        <p:blipFill>
          <a:blip r:embed="rId2" cstate="print">
            <a:lum bright="-30000" contrast="-40000"/>
          </a:blip>
          <a:srcRect l="3103" t="4176" r="225"/>
          <a:stretch>
            <a:fillRect/>
          </a:stretch>
        </p:blipFill>
        <p:spPr bwMode="auto">
          <a:xfrm flipH="1">
            <a:off x="-177985" y="1"/>
            <a:ext cx="24561984" cy="13716000"/>
          </a:xfrm>
          <a:prstGeom prst="rect">
            <a:avLst/>
          </a:prstGeom>
          <a:noFill/>
          <a:ln w="9525">
            <a:noFill/>
            <a:miter lim="800000"/>
            <a:headEnd/>
            <a:tailEnd/>
          </a:ln>
        </p:spPr>
      </p:pic>
      <p:sp>
        <p:nvSpPr>
          <p:cNvPr id="10" name="標題 1">
            <a:extLst>
              <a:ext uri="{FF2B5EF4-FFF2-40B4-BE49-F238E27FC236}">
                <a16:creationId xmlns="" xmlns:a16="http://schemas.microsoft.com/office/drawing/2014/main" id="{DFCF4E79-8A51-D948-8CE8-041E74E9131B}"/>
              </a:ext>
            </a:extLst>
          </p:cNvPr>
          <p:cNvSpPr>
            <a:spLocks noGrp="1"/>
          </p:cNvSpPr>
          <p:nvPr>
            <p:ph type="ctrTitle"/>
          </p:nvPr>
        </p:nvSpPr>
        <p:spPr>
          <a:xfrm>
            <a:off x="1828800" y="4260850"/>
            <a:ext cx="20726400" cy="2940050"/>
          </a:xfrm>
        </p:spPr>
        <p:txBody>
          <a:bodyPr/>
          <a:lstStyle>
            <a:lvl1pPr algn="ctr">
              <a:defRPr sz="7200">
                <a:solidFill>
                  <a:schemeClr val="bg1"/>
                </a:solidFill>
                <a:latin typeface="微軟正黑體" pitchFamily="34" charset="-120"/>
                <a:ea typeface="微軟正黑體" pitchFamily="34" charset="-120"/>
              </a:defRPr>
            </a:lvl1pPr>
          </a:lstStyle>
          <a:p>
            <a:r>
              <a:rPr lang="zh-TW" altLang="en-US" dirty="0"/>
              <a:t>按一下以編輯母片標題樣式</a:t>
            </a:r>
          </a:p>
        </p:txBody>
      </p:sp>
      <p:sp>
        <p:nvSpPr>
          <p:cNvPr id="12" name="內容版面配置區 11">
            <a:extLst>
              <a:ext uri="{FF2B5EF4-FFF2-40B4-BE49-F238E27FC236}">
                <a16:creationId xmlns="" xmlns:a16="http://schemas.microsoft.com/office/drawing/2014/main" id="{A45D0D68-ACCA-E949-BE72-64CD0CF760BD}"/>
              </a:ext>
            </a:extLst>
          </p:cNvPr>
          <p:cNvSpPr>
            <a:spLocks noGrp="1"/>
          </p:cNvSpPr>
          <p:nvPr>
            <p:ph sz="quarter" idx="10" hasCustomPrompt="1"/>
          </p:nvPr>
        </p:nvSpPr>
        <p:spPr>
          <a:xfrm>
            <a:off x="6683028" y="12330608"/>
            <a:ext cx="11017944" cy="720451"/>
          </a:xfrm>
          <a:prstGeom prst="rect">
            <a:avLst/>
          </a:prstGeom>
        </p:spPr>
        <p:txBody>
          <a:bodyPr/>
          <a:lstStyle>
            <a:lvl1pPr algn="ctr">
              <a:defRPr/>
            </a:lvl1pPr>
          </a:lstStyle>
          <a:p>
            <a:r>
              <a:rPr lang="en-US" altLang="zh-TW" dirty="0" err="1">
                <a:solidFill>
                  <a:schemeClr val="bg1"/>
                </a:solidFill>
                <a:effectLst>
                  <a:outerShdw blurRad="38100" dist="38100" dir="2700000" algn="tl">
                    <a:srgbClr val="000000">
                      <a:alpha val="43137"/>
                    </a:srgbClr>
                  </a:outerShdw>
                </a:effectLst>
              </a:rPr>
              <a:t>Tarkustech</a:t>
            </a:r>
            <a:r>
              <a:rPr lang="en-US" altLang="zh-TW" dirty="0">
                <a:solidFill>
                  <a:schemeClr val="bg1"/>
                </a:solidFill>
                <a:effectLst>
                  <a:outerShdw blurRad="38100" dist="38100" dir="2700000" algn="tl">
                    <a:srgbClr val="000000">
                      <a:alpha val="43137"/>
                    </a:srgbClr>
                  </a:outerShdw>
                </a:effectLst>
              </a:rPr>
              <a:t> Innovations Co. Ltd. Copyright from 2017</a:t>
            </a:r>
            <a:endParaRPr lang="zh-TW" altLang="en-US" dirty="0"/>
          </a:p>
        </p:txBody>
      </p:sp>
    </p:spTree>
    <p:extLst>
      <p:ext uri="{BB962C8B-B14F-4D97-AF65-F5344CB8AC3E}">
        <p14:creationId xmlns="" xmlns:p14="http://schemas.microsoft.com/office/powerpoint/2010/main" val="1482149694"/>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userDrawn="1">
  <p:cSld name="比對">
    <p:spTree>
      <p:nvGrpSpPr>
        <p:cNvPr id="1" name=""/>
        <p:cNvGrpSpPr/>
        <p:nvPr/>
      </p:nvGrpSpPr>
      <p:grpSpPr>
        <a:xfrm>
          <a:off x="0" y="0"/>
          <a:ext cx="0" cy="0"/>
          <a:chOff x="0" y="0"/>
          <a:chExt cx="0" cy="0"/>
        </a:xfrm>
      </p:grpSpPr>
      <p:sp>
        <p:nvSpPr>
          <p:cNvPr id="3" name="文字版面配置區 2"/>
          <p:cNvSpPr>
            <a:spLocks noGrp="1"/>
          </p:cNvSpPr>
          <p:nvPr>
            <p:ph type="body" idx="1"/>
          </p:nvPr>
        </p:nvSpPr>
        <p:spPr>
          <a:xfrm>
            <a:off x="1219200" y="2753544"/>
            <a:ext cx="10774363" cy="1279525"/>
          </a:xfrm>
          <a:prstGeom prst="rect">
            <a:avLst/>
          </a:prstGeom>
        </p:spPr>
        <p:txBody>
          <a:bodyPr anchor="b"/>
          <a:lstStyle>
            <a:lvl1pPr marL="0" indent="0">
              <a:buNone/>
              <a:defRPr sz="36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dirty="0"/>
              <a:t>按一下以編輯母片文字樣式</a:t>
            </a:r>
          </a:p>
        </p:txBody>
      </p:sp>
      <p:sp>
        <p:nvSpPr>
          <p:cNvPr id="4" name="內容版面配置區 3"/>
          <p:cNvSpPr>
            <a:spLocks noGrp="1"/>
          </p:cNvSpPr>
          <p:nvPr>
            <p:ph sz="half" idx="2"/>
          </p:nvPr>
        </p:nvSpPr>
        <p:spPr>
          <a:xfrm>
            <a:off x="1219200" y="4033069"/>
            <a:ext cx="10774363" cy="7902575"/>
          </a:xfrm>
          <a:prstGeom prst="rect">
            <a:avLst/>
          </a:prstGeom>
        </p:spPr>
        <p:txBody>
          <a:bodyPr/>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文字版面配置區 4"/>
          <p:cNvSpPr>
            <a:spLocks noGrp="1"/>
          </p:cNvSpPr>
          <p:nvPr>
            <p:ph type="body" sz="quarter" idx="3"/>
          </p:nvPr>
        </p:nvSpPr>
        <p:spPr>
          <a:xfrm>
            <a:off x="12387263" y="2753544"/>
            <a:ext cx="10777537" cy="1279525"/>
          </a:xfrm>
          <a:prstGeom prst="rect">
            <a:avLst/>
          </a:prstGeom>
        </p:spPr>
        <p:txBody>
          <a:bodyPr anchor="b"/>
          <a:lstStyle>
            <a:lvl1pPr marL="0" indent="0">
              <a:buNone/>
              <a:defRPr lang="zh-TW" altLang="en-US" sz="3600" b="1" dirty="0">
                <a:solidFill>
                  <a:srgbClr val="4D4D4D"/>
                </a:solidFill>
                <a:latin typeface="微軟正黑體" pitchFamily="34" charset="-120"/>
                <a:ea typeface="微軟正黑體" pitchFamily="34" charset="-120"/>
                <a:cs typeface="+mn-cs"/>
                <a:sym typeface="Lato Ligh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457200" rtl="0" fontAlgn="base" hangingPunct="0">
              <a:spcBef>
                <a:spcPct val="0"/>
              </a:spcBef>
              <a:spcAft>
                <a:spcPct val="0"/>
              </a:spcAft>
              <a:buNone/>
            </a:pPr>
            <a:r>
              <a:rPr lang="zh-TW" altLang="en-US" dirty="0"/>
              <a:t>按一下以編輯母片文字樣式</a:t>
            </a:r>
          </a:p>
        </p:txBody>
      </p:sp>
      <p:sp>
        <p:nvSpPr>
          <p:cNvPr id="6" name="內容版面配置區 5"/>
          <p:cNvSpPr>
            <a:spLocks noGrp="1"/>
          </p:cNvSpPr>
          <p:nvPr>
            <p:ph sz="quarter" idx="4"/>
          </p:nvPr>
        </p:nvSpPr>
        <p:spPr>
          <a:xfrm>
            <a:off x="12387263" y="4033069"/>
            <a:ext cx="10777537" cy="7902575"/>
          </a:xfrm>
          <a:prstGeom prst="rect">
            <a:avLst/>
          </a:prstGeom>
        </p:spPr>
        <p:txBody>
          <a:bodyPr/>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
        <p:nvSpPr>
          <p:cNvPr id="9" name="Oval 3">
            <a:extLst>
              <a:ext uri="{FF2B5EF4-FFF2-40B4-BE49-F238E27FC236}">
                <a16:creationId xmlns="" xmlns:a16="http://schemas.microsoft.com/office/drawing/2014/main" id="{9CA75F09-C80B-B645-8298-ED5EFE835BBA}"/>
              </a:ext>
            </a:extLst>
          </p:cNvPr>
          <p:cNvSpPr>
            <a:spLocks/>
          </p:cNvSpPr>
          <p:nvPr userDrawn="1"/>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10" name="標題 1">
            <a:extLst>
              <a:ext uri="{FF2B5EF4-FFF2-40B4-BE49-F238E27FC236}">
                <a16:creationId xmlns="" xmlns:a16="http://schemas.microsoft.com/office/drawing/2014/main" id="{FD039AD5-F11E-024E-85D2-F124592CECE9}"/>
              </a:ext>
            </a:extLst>
          </p:cNvPr>
          <p:cNvSpPr>
            <a:spLocks noGrp="1"/>
          </p:cNvSpPr>
          <p:nvPr>
            <p:ph type="title"/>
          </p:nvPr>
        </p:nvSpPr>
        <p:spPr>
          <a:xfrm>
            <a:off x="1917028" y="760413"/>
            <a:ext cx="22012275" cy="1536700"/>
          </a:xfrm>
        </p:spPr>
        <p:txBody>
          <a:bodyPr anchor="ctr"/>
          <a:lstStyle>
            <a:lvl1pPr>
              <a:defRPr kumimoji="1" lang="zh-TW" altLang="en-US" sz="7200" b="1" kern="1200" dirty="0">
                <a:solidFill>
                  <a:srgbClr val="535354"/>
                </a:solidFill>
                <a:latin typeface="Lato" pitchFamily="34" charset="0"/>
                <a:ea typeface="Lato" pitchFamily="34" charset="0"/>
                <a:cs typeface="Lato" pitchFamily="34" charset="0"/>
                <a:sym typeface="Lato" pitchFamily="34" charset="0"/>
              </a:defRPr>
            </a:lvl1pPr>
          </a:lstStyle>
          <a:p>
            <a:r>
              <a:rPr lang="zh-TW" altLang="en-US" dirty="0"/>
              <a:t>按一下以編輯母片標題樣式</a:t>
            </a:r>
          </a:p>
        </p:txBody>
      </p:sp>
    </p:spTree>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表格">
    <p:spTree>
      <p:nvGrpSpPr>
        <p:cNvPr id="1" name=""/>
        <p:cNvGrpSpPr/>
        <p:nvPr/>
      </p:nvGrpSpPr>
      <p:grpSpPr>
        <a:xfrm>
          <a:off x="0" y="0"/>
          <a:ext cx="0" cy="0"/>
          <a:chOff x="0" y="0"/>
          <a:chExt cx="0" cy="0"/>
        </a:xfrm>
      </p:grpSpPr>
      <p:sp>
        <p:nvSpPr>
          <p:cNvPr id="3" name="投影片編號版面配置區 2">
            <a:extLst>
              <a:ext uri="{FF2B5EF4-FFF2-40B4-BE49-F238E27FC236}">
                <a16:creationId xmlns="" xmlns:a16="http://schemas.microsoft.com/office/drawing/2014/main" id="{15301552-F97F-9145-B62C-79EF5A28E72C}"/>
              </a:ext>
            </a:extLst>
          </p:cNvPr>
          <p:cNvSpPr>
            <a:spLocks noGrp="1"/>
          </p:cNvSpPr>
          <p:nvPr>
            <p:ph type="sldNum" sz="quarter" idx="10"/>
          </p:nvPr>
        </p:nvSpPr>
        <p:spPr/>
        <p:txBody>
          <a:bodyPr/>
          <a:lstStyle/>
          <a:p>
            <a:fld id="{983B9D7A-34AB-4A6C-A9EA-E7B441D4F23B}" type="slidenum">
              <a:rPr lang="zh-TW" altLang="zh-TW" smtClean="0"/>
              <a:pPr/>
              <a:t>‹#›</a:t>
            </a:fld>
            <a:endParaRPr lang="zh-TW" altLang="zh-TW"/>
          </a:p>
        </p:txBody>
      </p:sp>
      <p:sp>
        <p:nvSpPr>
          <p:cNvPr id="5" name="Oval 3">
            <a:extLst>
              <a:ext uri="{FF2B5EF4-FFF2-40B4-BE49-F238E27FC236}">
                <a16:creationId xmlns="" xmlns:a16="http://schemas.microsoft.com/office/drawing/2014/main" id="{7A5A1AEB-D56F-8F42-95E9-41302B7131EB}"/>
              </a:ext>
            </a:extLst>
          </p:cNvPr>
          <p:cNvSpPr>
            <a:spLocks/>
          </p:cNvSpPr>
          <p:nvPr userDrawn="1"/>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6" name="標題 1">
            <a:extLst>
              <a:ext uri="{FF2B5EF4-FFF2-40B4-BE49-F238E27FC236}">
                <a16:creationId xmlns="" xmlns:a16="http://schemas.microsoft.com/office/drawing/2014/main" id="{43391704-2B92-284B-9FC6-55F35C8E16F4}"/>
              </a:ext>
            </a:extLst>
          </p:cNvPr>
          <p:cNvSpPr>
            <a:spLocks noGrp="1"/>
          </p:cNvSpPr>
          <p:nvPr>
            <p:ph type="title"/>
          </p:nvPr>
        </p:nvSpPr>
        <p:spPr>
          <a:xfrm>
            <a:off x="1917028" y="760413"/>
            <a:ext cx="22012275" cy="1536700"/>
          </a:xfrm>
        </p:spPr>
        <p:txBody>
          <a:bodyPr anchor="ctr"/>
          <a:lstStyle>
            <a:lvl1pPr>
              <a:defRPr kumimoji="1" lang="zh-TW" altLang="en-US" sz="7200" b="1" kern="1200" dirty="0">
                <a:solidFill>
                  <a:srgbClr val="535354"/>
                </a:solidFill>
                <a:latin typeface="Lato" pitchFamily="34" charset="0"/>
                <a:ea typeface="Lato" pitchFamily="34" charset="0"/>
                <a:cs typeface="Lato" pitchFamily="34" charset="0"/>
                <a:sym typeface="Lato" pitchFamily="34" charset="0"/>
              </a:defRPr>
            </a:lvl1pPr>
          </a:lstStyle>
          <a:p>
            <a:r>
              <a:rPr lang="zh-TW" altLang="en-US" dirty="0"/>
              <a:t>按一下以編輯母片標題樣式</a:t>
            </a:r>
          </a:p>
        </p:txBody>
      </p:sp>
    </p:spTree>
    <p:extLst>
      <p:ext uri="{BB962C8B-B14F-4D97-AF65-F5344CB8AC3E}">
        <p14:creationId xmlns="" xmlns:p14="http://schemas.microsoft.com/office/powerpoint/2010/main" val="1797542642"/>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標題only">
    <p:spTree>
      <p:nvGrpSpPr>
        <p:cNvPr id="1" name=""/>
        <p:cNvGrpSpPr/>
        <p:nvPr/>
      </p:nvGrpSpPr>
      <p:grpSpPr>
        <a:xfrm>
          <a:off x="0" y="0"/>
          <a:ext cx="0" cy="0"/>
          <a:chOff x="0" y="0"/>
          <a:chExt cx="0" cy="0"/>
        </a:xfrm>
      </p:grpSpPr>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
        <p:nvSpPr>
          <p:cNvPr id="4" name="Oval 3">
            <a:extLst>
              <a:ext uri="{FF2B5EF4-FFF2-40B4-BE49-F238E27FC236}">
                <a16:creationId xmlns="" xmlns:a16="http://schemas.microsoft.com/office/drawing/2014/main" id="{51B11386-55EE-8848-954B-AAB98C2130F7}"/>
              </a:ext>
            </a:extLst>
          </p:cNvPr>
          <p:cNvSpPr>
            <a:spLocks/>
          </p:cNvSpPr>
          <p:nvPr userDrawn="1"/>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5" name="標題 1">
            <a:extLst>
              <a:ext uri="{FF2B5EF4-FFF2-40B4-BE49-F238E27FC236}">
                <a16:creationId xmlns="" xmlns:a16="http://schemas.microsoft.com/office/drawing/2014/main" id="{5E0B7151-2718-4647-906A-498631BBE4BA}"/>
              </a:ext>
            </a:extLst>
          </p:cNvPr>
          <p:cNvSpPr>
            <a:spLocks noGrp="1"/>
          </p:cNvSpPr>
          <p:nvPr>
            <p:ph type="title"/>
          </p:nvPr>
        </p:nvSpPr>
        <p:spPr>
          <a:xfrm>
            <a:off x="1917028" y="760413"/>
            <a:ext cx="22012275" cy="1536700"/>
          </a:xfrm>
        </p:spPr>
        <p:txBody>
          <a:bodyPr anchor="ctr"/>
          <a:lstStyle>
            <a:lvl1pPr>
              <a:defRPr kumimoji="1" lang="zh-TW" altLang="en-US" sz="7200" b="1" kern="1200" dirty="0">
                <a:solidFill>
                  <a:srgbClr val="535354"/>
                </a:solidFill>
                <a:latin typeface="Lato" pitchFamily="34" charset="0"/>
                <a:ea typeface="Lato" pitchFamily="34" charset="0"/>
                <a:cs typeface="Lato" pitchFamily="34" charset="0"/>
                <a:sym typeface="Lato" pitchFamily="34" charset="0"/>
              </a:defRPr>
            </a:lvl1pPr>
          </a:lstStyle>
          <a:p>
            <a:r>
              <a:rPr lang="zh-TW" altLang="en-US" dirty="0"/>
              <a:t>按一下以編輯母片標題樣式</a:t>
            </a: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014404300"/>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3" y="9601200"/>
            <a:ext cx="14630400" cy="1133475"/>
          </a:xfrm>
        </p:spPr>
        <p:txBody>
          <a:bodyPr anchor="ctr"/>
          <a:lstStyle>
            <a:lvl1pPr algn="l">
              <a:defRPr sz="3600" b="1">
                <a:latin typeface="微軟正黑體" pitchFamily="34" charset="-120"/>
                <a:ea typeface="微軟正黑體" pitchFamily="34" charset="-120"/>
              </a:defRPr>
            </a:lvl1pPr>
          </a:lstStyle>
          <a:p>
            <a:r>
              <a:rPr lang="zh-TW" altLang="en-US" dirty="0"/>
              <a:t>按一下以編輯母片標題樣式</a:t>
            </a:r>
          </a:p>
        </p:txBody>
      </p:sp>
      <p:sp>
        <p:nvSpPr>
          <p:cNvPr id="3" name="圖片版面配置區 2"/>
          <p:cNvSpPr>
            <a:spLocks noGrp="1"/>
          </p:cNvSpPr>
          <p:nvPr>
            <p:ph type="pic" idx="1"/>
          </p:nvPr>
        </p:nvSpPr>
        <p:spPr>
          <a:xfrm>
            <a:off x="4779963" y="1225550"/>
            <a:ext cx="14630400" cy="822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dirty="0"/>
          </a:p>
        </p:txBody>
      </p:sp>
      <p:sp>
        <p:nvSpPr>
          <p:cNvPr id="4" name="文字版面配置區 3"/>
          <p:cNvSpPr>
            <a:spLocks noGrp="1"/>
          </p:cNvSpPr>
          <p:nvPr>
            <p:ph type="body" sz="half" idx="2"/>
          </p:nvPr>
        </p:nvSpPr>
        <p:spPr>
          <a:xfrm>
            <a:off x="4779963" y="10734675"/>
            <a:ext cx="14630400" cy="1609725"/>
          </a:xfrm>
          <a:prstGeom prst="rect">
            <a:avLst/>
          </a:prstGeom>
        </p:spPr>
        <p:txBody>
          <a:bodyPr/>
          <a:lstStyle>
            <a:lvl1pPr marL="0" indent="0">
              <a:buNone/>
              <a:defRPr sz="28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dirty="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lvl1pPr>
          </a:lstStyle>
          <a:p>
            <a:r>
              <a:rPr lang="zh-TW" altLang="en-US" dirty="0"/>
              <a:t>按一下以編輯母片標題樣式</a:t>
            </a:r>
          </a:p>
        </p:txBody>
      </p:sp>
      <p:sp>
        <p:nvSpPr>
          <p:cNvPr id="3" name="直排文字版面配置區 2"/>
          <p:cNvSpPr>
            <a:spLocks noGrp="1"/>
          </p:cNvSpPr>
          <p:nvPr>
            <p:ph type="body" orient="vert" idx="1"/>
          </p:nvPr>
        </p:nvSpPr>
        <p:spPr>
          <a:xfrm>
            <a:off x="1219200" y="3200400"/>
            <a:ext cx="21945600" cy="9051925"/>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
        <p:nvSpPr>
          <p:cNvPr id="5" name="Oval 3">
            <a:extLst>
              <a:ext uri="{FF2B5EF4-FFF2-40B4-BE49-F238E27FC236}">
                <a16:creationId xmlns="" xmlns:a16="http://schemas.microsoft.com/office/drawing/2014/main" id="{EF0EBD3F-3CD7-954A-A66F-FF920DBC077C}"/>
              </a:ext>
            </a:extLst>
          </p:cNvPr>
          <p:cNvSpPr>
            <a:spLocks/>
          </p:cNvSpPr>
          <p:nvPr userDrawn="1"/>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Tree>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0" y="760413"/>
            <a:ext cx="5646738" cy="11491912"/>
          </a:xfrm>
        </p:spPr>
        <p:txBody>
          <a:bodyPr vert="eaVert"/>
          <a:lstStyle>
            <a:lvl1pPr>
              <a:defRPr>
                <a:latin typeface="微軟正黑體" pitchFamily="34" charset="-120"/>
                <a:ea typeface="微軟正黑體" pitchFamily="34" charset="-120"/>
              </a:defRPr>
            </a:lvl1pPr>
          </a:lstStyle>
          <a:p>
            <a:r>
              <a:rPr lang="zh-TW" altLang="en-US" dirty="0"/>
              <a:t>按一下以編輯母片標題樣式</a:t>
            </a:r>
          </a:p>
        </p:txBody>
      </p:sp>
      <p:sp>
        <p:nvSpPr>
          <p:cNvPr id="3" name="直排文字版面配置區 2"/>
          <p:cNvSpPr>
            <a:spLocks noGrp="1"/>
          </p:cNvSpPr>
          <p:nvPr>
            <p:ph type="body" orient="vert" idx="1"/>
          </p:nvPr>
        </p:nvSpPr>
        <p:spPr>
          <a:xfrm>
            <a:off x="1219200" y="760413"/>
            <a:ext cx="16789400" cy="11491912"/>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showMasterSp="0">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pic>
        <p:nvPicPr>
          <p:cNvPr id="5" name="Picture 2" descr="pasted-image.pdf">
            <a:extLst>
              <a:ext uri="{FF2B5EF4-FFF2-40B4-BE49-F238E27FC236}">
                <a16:creationId xmlns="" xmlns:a16="http://schemas.microsoft.com/office/drawing/2014/main" id="{3F511E61-D623-DB4F-8AD2-0A28C02335FB}"/>
              </a:ext>
            </a:extLst>
          </p:cNvPr>
          <p:cNvPicPr>
            <a:picLocks noChangeAspect="1"/>
          </p:cNvPicPr>
          <p:nvPr userDrawn="1"/>
        </p:nvPicPr>
        <p:blipFill>
          <a:blip r:embed="rId2" cstate="print"/>
          <a:srcRect/>
          <a:stretch>
            <a:fillRect/>
          </a:stretch>
        </p:blipFill>
        <p:spPr bwMode="auto">
          <a:xfrm>
            <a:off x="21704300" y="12428538"/>
            <a:ext cx="2179638" cy="909637"/>
          </a:xfrm>
          <a:prstGeom prst="rect">
            <a:avLst/>
          </a:prstGeom>
          <a:noFill/>
          <a:ln w="12700" cap="flat" cmpd="sng">
            <a:noFill/>
            <a:prstDash val="solid"/>
            <a:miter lim="400000"/>
            <a:headEnd type="none" w="med" len="med"/>
            <a:tailEnd type="none" w="med" len="med"/>
          </a:ln>
          <a:effectLst/>
        </p:spPr>
      </p:pic>
    </p:spTree>
    <p:extLst>
      <p:ext uri="{BB962C8B-B14F-4D97-AF65-F5344CB8AC3E}">
        <p14:creationId xmlns="" xmlns:p14="http://schemas.microsoft.com/office/powerpoint/2010/main" val="963048141"/>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2F99E492-F9D0-43BD-85DD-C1548B9339BF}" type="slidenum">
              <a:rPr lang="zh-TW" altLang="zh-TW"/>
              <a:pPr/>
              <a:t>‹#›</a:t>
            </a:fld>
            <a:endParaRPr lang="zh-TW" altLang="zh-TW"/>
          </a:p>
        </p:txBody>
      </p:sp>
    </p:spTree>
    <p:extLst>
      <p:ext uri="{BB962C8B-B14F-4D97-AF65-F5344CB8AC3E}">
        <p14:creationId xmlns="" xmlns:p14="http://schemas.microsoft.com/office/powerpoint/2010/main" val="3752166929"/>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6"/>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406900"/>
            <a:ext cx="7772400" cy="136207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4" y="2906712"/>
            <a:ext cx="7772400" cy="150018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4"/>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4"/>
            <a:ext cx="404177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1"/>
            <a:ext cx="300831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1"/>
            <a:ext cx="5111750" cy="585311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0"/>
            <a:ext cx="3008314" cy="4691064"/>
          </a:xfrm>
        </p:spPr>
        <p:txBody>
          <a:bodyPr/>
          <a:lstStyle>
            <a:lvl1pPr marL="0" indent="0">
              <a:buNone/>
              <a:defRPr sz="1400"/>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6"/>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6"/>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406900"/>
            <a:ext cx="7772400" cy="136207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4" y="2906712"/>
            <a:ext cx="7772400" cy="150018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733991449"/>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4"/>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4"/>
            <a:ext cx="404177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1"/>
            <a:ext cx="300831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1"/>
            <a:ext cx="5111750" cy="585311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0"/>
            <a:ext cx="3008314" cy="4691064"/>
          </a:xfrm>
        </p:spPr>
        <p:txBody>
          <a:bodyPr/>
          <a:lstStyle>
            <a:lvl1pPr marL="0" indent="0">
              <a:buNone/>
              <a:defRPr sz="1400"/>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6"/>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a:t> </a:t>
            </a:r>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a:t> </a:t>
            </a:r>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3023353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377285569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298002314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217007124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Tree>
    <p:extLst>
      <p:ext uri="{BB962C8B-B14F-4D97-AF65-F5344CB8AC3E}">
        <p14:creationId xmlns="" xmlns:p14="http://schemas.microsoft.com/office/powerpoint/2010/main" val="6740839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a:t> </a:t>
            </a:r>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Tree>
    <p:extLst>
      <p:ext uri="{BB962C8B-B14F-4D97-AF65-F5344CB8AC3E}">
        <p14:creationId xmlns="" xmlns:p14="http://schemas.microsoft.com/office/powerpoint/2010/main" val="26857322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a:t> </a:t>
            </a:r>
          </a:p>
        </p:txBody>
      </p:sp>
    </p:spTree>
    <p:extLst>
      <p:ext uri="{BB962C8B-B14F-4D97-AF65-F5344CB8AC3E}">
        <p14:creationId xmlns="" xmlns:p14="http://schemas.microsoft.com/office/powerpoint/2010/main" val="406576277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a:t> </a:t>
            </a:r>
          </a:p>
        </p:txBody>
      </p:sp>
    </p:spTree>
    <p:extLst>
      <p:ext uri="{BB962C8B-B14F-4D97-AF65-F5344CB8AC3E}">
        <p14:creationId xmlns="" xmlns:p14="http://schemas.microsoft.com/office/powerpoint/2010/main" val="228815951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a:t> </a:t>
            </a:r>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a:t> </a:t>
            </a:r>
          </a:p>
        </p:txBody>
      </p:sp>
    </p:spTree>
    <p:extLst>
      <p:ext uri="{BB962C8B-B14F-4D97-AF65-F5344CB8AC3E}">
        <p14:creationId xmlns="" xmlns:p14="http://schemas.microsoft.com/office/powerpoint/2010/main" val="88545979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a:latin typeface="Lato Regular" panose="020F0502020204030203" pitchFamily="34" charset="0"/>
              </a:rPr>
              <a:t>Pitch Deck Edition</a:t>
            </a:r>
            <a:endParaRPr lang="en-US" sz="4400" b="0" dirty="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cSld name="1_custom bg 3">
    <p:spTree>
      <p:nvGrpSpPr>
        <p:cNvPr id="1" name=""/>
        <p:cNvGrpSpPr/>
        <p:nvPr/>
      </p:nvGrpSpPr>
      <p:grpSpPr>
        <a:xfrm>
          <a:off x="0" y="0"/>
          <a:ext cx="0" cy="0"/>
          <a:chOff x="0" y="0"/>
          <a:chExt cx="0" cy="0"/>
        </a:xfrm>
      </p:grpSpPr>
      <p:sp>
        <p:nvSpPr>
          <p:cNvPr id="11" name="AutoShape 1"/>
          <p:cNvSpPr>
            <a:spLocks/>
          </p:cNvSpPr>
          <p:nvPr/>
        </p:nvSpPr>
        <p:spPr bwMode="auto">
          <a:xfrm>
            <a:off x="14482916" y="0"/>
            <a:ext cx="9913784"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71398383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377285569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a:t>Sample Title</a:t>
            </a:r>
          </a:p>
        </p:txBody>
      </p:sp>
    </p:spTree>
    <p:extLst>
      <p:ext uri="{BB962C8B-B14F-4D97-AF65-F5344CB8AC3E}">
        <p14:creationId xmlns="" xmlns:p14="http://schemas.microsoft.com/office/powerpoint/2010/main" val="4024808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a:t>Sample Title</a:t>
            </a:r>
          </a:p>
        </p:txBody>
      </p:sp>
    </p:spTree>
    <p:extLst>
      <p:ext uri="{BB962C8B-B14F-4D97-AF65-F5344CB8AC3E}">
        <p14:creationId xmlns="" xmlns:p14="http://schemas.microsoft.com/office/powerpoint/2010/main" val="40248081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71398383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01440430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73399144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a:t> </a:t>
            </a:r>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a:t> </a:t>
            </a:r>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302335355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298002314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217007124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Tree>
    <p:extLst>
      <p:ext uri="{BB962C8B-B14F-4D97-AF65-F5344CB8AC3E}">
        <p14:creationId xmlns="" xmlns:p14="http://schemas.microsoft.com/office/powerpoint/2010/main" val="67408394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a:t> </a:t>
            </a:r>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Tree>
    <p:extLst>
      <p:ext uri="{BB962C8B-B14F-4D97-AF65-F5344CB8AC3E}">
        <p14:creationId xmlns="" xmlns:p14="http://schemas.microsoft.com/office/powerpoint/2010/main" val="2685732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r>
              <a:rPr lang="en-US" sz="5700" dirty="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71398383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a:t> </a:t>
            </a:r>
          </a:p>
        </p:txBody>
      </p:sp>
    </p:spTree>
    <p:extLst>
      <p:ext uri="{BB962C8B-B14F-4D97-AF65-F5344CB8AC3E}">
        <p14:creationId xmlns="" xmlns:p14="http://schemas.microsoft.com/office/powerpoint/2010/main" val="406576277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a:t> </a:t>
            </a:r>
          </a:p>
        </p:txBody>
      </p:sp>
    </p:spTree>
    <p:extLst>
      <p:ext uri="{BB962C8B-B14F-4D97-AF65-F5344CB8AC3E}">
        <p14:creationId xmlns="" xmlns:p14="http://schemas.microsoft.com/office/powerpoint/2010/main" val="228815951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a:t> </a:t>
            </a:r>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a:t> </a:t>
            </a:r>
          </a:p>
        </p:txBody>
      </p:sp>
    </p:spTree>
    <p:extLst>
      <p:ext uri="{BB962C8B-B14F-4D97-AF65-F5344CB8AC3E}">
        <p14:creationId xmlns="" xmlns:p14="http://schemas.microsoft.com/office/powerpoint/2010/main" val="88545979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a:latin typeface="Lato Regular" panose="020F0502020204030203" pitchFamily="34" charset="0"/>
              </a:rPr>
              <a:t>Pitch Deck Edition</a:t>
            </a:r>
            <a:endParaRPr lang="en-US" sz="4400" b="0" dirty="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pl-PL" dirty="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37728556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01440430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cSld name="1_custom bg 3">
    <p:spTree>
      <p:nvGrpSpPr>
        <p:cNvPr id="1" name=""/>
        <p:cNvGrpSpPr/>
        <p:nvPr/>
      </p:nvGrpSpPr>
      <p:grpSpPr>
        <a:xfrm>
          <a:off x="0" y="0"/>
          <a:ext cx="0" cy="0"/>
          <a:chOff x="0" y="0"/>
          <a:chExt cx="0" cy="0"/>
        </a:xfrm>
      </p:grpSpPr>
      <p:sp>
        <p:nvSpPr>
          <p:cNvPr id="11" name="AutoShape 1"/>
          <p:cNvSpPr>
            <a:spLocks/>
          </p:cNvSpPr>
          <p:nvPr/>
        </p:nvSpPr>
        <p:spPr bwMode="auto">
          <a:xfrm>
            <a:off x="14482916" y="0"/>
            <a:ext cx="9913784"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71398383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p:spPr>
              <p:txBody>
                <a:bodyPr wrap="square" lIns="0" tIns="0" rIns="0" bIns="0" anchor="ctr">
                  <a:noAutofit/>
                </a:bodyPr>
                <a:lstStyle/>
                <a:p>
                  <a:endParaRPr lang="en-US"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a:t>Sample Title</a:t>
            </a:r>
          </a:p>
        </p:txBody>
      </p:sp>
    </p:spTree>
    <p:extLst>
      <p:ext uri="{BB962C8B-B14F-4D97-AF65-F5344CB8AC3E}">
        <p14:creationId xmlns="" xmlns:p14="http://schemas.microsoft.com/office/powerpoint/2010/main" val="377285569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a:t>Sample Title</a:t>
            </a:r>
          </a:p>
        </p:txBody>
      </p:sp>
    </p:spTree>
    <p:extLst>
      <p:ext uri="{BB962C8B-B14F-4D97-AF65-F5344CB8AC3E}">
        <p14:creationId xmlns="" xmlns:p14="http://schemas.microsoft.com/office/powerpoint/2010/main" val="402480815"/>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71398383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 xmlns:p14="http://schemas.microsoft.com/office/powerpoint/2010/main" val="101440430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pic>
        <p:nvPicPr>
          <p:cNvPr id="6" name="Picture 1" descr="Untitled-8.jpg"/>
          <p:cNvPicPr>
            <a:picLocks noChangeAspect="1"/>
          </p:cNvPicPr>
          <p:nvPr userDrawn="1"/>
        </p:nvPicPr>
        <p:blipFill>
          <a:blip r:embed="rId2" cstate="print">
            <a:lum bright="-40000" contrast="-40000"/>
            <a:extLst>
              <a:ext uri="{28A0092B-C50C-407E-A947-70E740481C1C}">
                <a14:useLocalDpi xmlns="" xmlns:a14="http://schemas.microsoft.com/office/drawing/2010/main" val="0"/>
              </a:ext>
            </a:extLst>
          </a:blip>
          <a:srcRect l="27" t="17466" r="27" b="28360"/>
          <a:stretch>
            <a:fillRect/>
          </a:stretch>
        </p:blipFill>
        <p:spPr bwMode="auto">
          <a:xfrm>
            <a:off x="0" y="0"/>
            <a:ext cx="24384000" cy="743406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 xmlns:p14="http://schemas.microsoft.com/office/powerpoint/2010/main" val="7339914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accent5">
              <a:lumMod val="50000"/>
            </a:schemeClr>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pic>
        <p:nvPicPr>
          <p:cNvPr id="6" name="Picture 2"/>
          <p:cNvPicPr>
            <a:picLocks noChangeAspect="1" noChangeArrowheads="1"/>
          </p:cNvPicPr>
          <p:nvPr userDrawn="1"/>
        </p:nvPicPr>
        <p:blipFill>
          <a:blip r:embed="rId2" cstate="print">
            <a:lum bright="-30000" contrast="-40000"/>
          </a:blip>
          <a:srcRect l="3103" t="12415" r="225" b="34377"/>
          <a:stretch>
            <a:fillRect/>
          </a:stretch>
        </p:blipFill>
        <p:spPr bwMode="auto">
          <a:xfrm flipH="1">
            <a:off x="-1" y="17240"/>
            <a:ext cx="24383999" cy="7560840"/>
          </a:xfrm>
          <a:prstGeom prst="rect">
            <a:avLst/>
          </a:prstGeom>
          <a:noFill/>
          <a:ln w="9525">
            <a:noFill/>
            <a:miter lim="800000"/>
            <a:headEnd/>
            <a:tailEnd/>
          </a:ln>
        </p:spPr>
      </p:pic>
    </p:spTree>
    <p:extLst>
      <p:ext uri="{BB962C8B-B14F-4D97-AF65-F5344CB8AC3E}">
        <p14:creationId xmlns="" xmlns:p14="http://schemas.microsoft.com/office/powerpoint/2010/main" val="73399144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a:t> </a:t>
            </a:r>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a:t> </a:t>
            </a:r>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302335355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298002314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p:spPr>
        <p:txBody>
          <a:bodyPr lIns="0" tIns="0" rIns="0" bIns="0" rtlCol="0" anchor="ctr"/>
          <a:lstStyle/>
          <a:p>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 xmlns:p14="http://schemas.microsoft.com/office/powerpoint/2010/main" val="217007124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Tree>
    <p:extLst>
      <p:ext uri="{BB962C8B-B14F-4D97-AF65-F5344CB8AC3E}">
        <p14:creationId xmlns="" xmlns:p14="http://schemas.microsoft.com/office/powerpoint/2010/main" val="67408394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a:t> </a:t>
            </a:r>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Tree>
    <p:extLst>
      <p:ext uri="{BB962C8B-B14F-4D97-AF65-F5344CB8AC3E}">
        <p14:creationId xmlns="" xmlns:p14="http://schemas.microsoft.com/office/powerpoint/2010/main" val="268573225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a:t> </a:t>
            </a:r>
          </a:p>
        </p:txBody>
      </p:sp>
    </p:spTree>
    <p:extLst>
      <p:ext uri="{BB962C8B-B14F-4D97-AF65-F5344CB8AC3E}">
        <p14:creationId xmlns="" xmlns:p14="http://schemas.microsoft.com/office/powerpoint/2010/main" val="406576277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a:t> </a:t>
            </a:r>
          </a:p>
        </p:txBody>
      </p:sp>
    </p:spTree>
    <p:extLst>
      <p:ext uri="{BB962C8B-B14F-4D97-AF65-F5344CB8AC3E}">
        <p14:creationId xmlns="" xmlns:p14="http://schemas.microsoft.com/office/powerpoint/2010/main" val="2288159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243.xml"/><Relationship Id="rId13" Type="http://schemas.openxmlformats.org/officeDocument/2006/relationships/slideLayout" Target="../slideLayouts/slideLayout248.xml"/><Relationship Id="rId18" Type="http://schemas.openxmlformats.org/officeDocument/2006/relationships/slideLayout" Target="../slideLayouts/slideLayout253.xml"/><Relationship Id="rId26" Type="http://schemas.openxmlformats.org/officeDocument/2006/relationships/slideLayout" Target="../slideLayouts/slideLayout261.xml"/><Relationship Id="rId3" Type="http://schemas.openxmlformats.org/officeDocument/2006/relationships/slideLayout" Target="../slideLayouts/slideLayout238.xml"/><Relationship Id="rId21" Type="http://schemas.openxmlformats.org/officeDocument/2006/relationships/slideLayout" Target="../slideLayouts/slideLayout256.xml"/><Relationship Id="rId7" Type="http://schemas.openxmlformats.org/officeDocument/2006/relationships/slideLayout" Target="../slideLayouts/slideLayout242.xml"/><Relationship Id="rId12" Type="http://schemas.openxmlformats.org/officeDocument/2006/relationships/slideLayout" Target="../slideLayouts/slideLayout247.xml"/><Relationship Id="rId17" Type="http://schemas.openxmlformats.org/officeDocument/2006/relationships/slideLayout" Target="../slideLayouts/slideLayout252.xml"/><Relationship Id="rId25" Type="http://schemas.openxmlformats.org/officeDocument/2006/relationships/slideLayout" Target="../slideLayouts/slideLayout260.xml"/><Relationship Id="rId2" Type="http://schemas.openxmlformats.org/officeDocument/2006/relationships/slideLayout" Target="../slideLayouts/slideLayout237.xml"/><Relationship Id="rId16" Type="http://schemas.openxmlformats.org/officeDocument/2006/relationships/slideLayout" Target="../slideLayouts/slideLayout251.xml"/><Relationship Id="rId20" Type="http://schemas.openxmlformats.org/officeDocument/2006/relationships/slideLayout" Target="../slideLayouts/slideLayout255.xml"/><Relationship Id="rId1" Type="http://schemas.openxmlformats.org/officeDocument/2006/relationships/slideLayout" Target="../slideLayouts/slideLayout236.xml"/><Relationship Id="rId6" Type="http://schemas.openxmlformats.org/officeDocument/2006/relationships/slideLayout" Target="../slideLayouts/slideLayout241.xml"/><Relationship Id="rId11" Type="http://schemas.openxmlformats.org/officeDocument/2006/relationships/slideLayout" Target="../slideLayouts/slideLayout246.xml"/><Relationship Id="rId24" Type="http://schemas.openxmlformats.org/officeDocument/2006/relationships/slideLayout" Target="../slideLayouts/slideLayout259.xml"/><Relationship Id="rId5" Type="http://schemas.openxmlformats.org/officeDocument/2006/relationships/slideLayout" Target="../slideLayouts/slideLayout240.xml"/><Relationship Id="rId15" Type="http://schemas.openxmlformats.org/officeDocument/2006/relationships/slideLayout" Target="../slideLayouts/slideLayout250.xml"/><Relationship Id="rId23" Type="http://schemas.openxmlformats.org/officeDocument/2006/relationships/slideLayout" Target="../slideLayouts/slideLayout258.xml"/><Relationship Id="rId10" Type="http://schemas.openxmlformats.org/officeDocument/2006/relationships/slideLayout" Target="../slideLayouts/slideLayout245.xml"/><Relationship Id="rId19" Type="http://schemas.openxmlformats.org/officeDocument/2006/relationships/slideLayout" Target="../slideLayouts/slideLayout254.xml"/><Relationship Id="rId4" Type="http://schemas.openxmlformats.org/officeDocument/2006/relationships/slideLayout" Target="../slideLayouts/slideLayout239.xml"/><Relationship Id="rId9" Type="http://schemas.openxmlformats.org/officeDocument/2006/relationships/slideLayout" Target="../slideLayouts/slideLayout244.xml"/><Relationship Id="rId14" Type="http://schemas.openxmlformats.org/officeDocument/2006/relationships/slideLayout" Target="../slideLayouts/slideLayout249.xml"/><Relationship Id="rId22" Type="http://schemas.openxmlformats.org/officeDocument/2006/relationships/slideLayout" Target="../slideLayouts/slideLayout257.xml"/><Relationship Id="rId27"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69.xml"/><Relationship Id="rId13" Type="http://schemas.openxmlformats.org/officeDocument/2006/relationships/slideLayout" Target="../slideLayouts/slideLayout274.xml"/><Relationship Id="rId18" Type="http://schemas.openxmlformats.org/officeDocument/2006/relationships/slideLayout" Target="../slideLayouts/slideLayout279.xml"/><Relationship Id="rId26" Type="http://schemas.openxmlformats.org/officeDocument/2006/relationships/theme" Target="../theme/theme11.xml"/><Relationship Id="rId3" Type="http://schemas.openxmlformats.org/officeDocument/2006/relationships/slideLayout" Target="../slideLayouts/slideLayout264.xml"/><Relationship Id="rId21" Type="http://schemas.openxmlformats.org/officeDocument/2006/relationships/slideLayout" Target="../slideLayouts/slideLayout282.xml"/><Relationship Id="rId7" Type="http://schemas.openxmlformats.org/officeDocument/2006/relationships/slideLayout" Target="../slideLayouts/slideLayout268.xml"/><Relationship Id="rId12" Type="http://schemas.openxmlformats.org/officeDocument/2006/relationships/slideLayout" Target="../slideLayouts/slideLayout273.xml"/><Relationship Id="rId17" Type="http://schemas.openxmlformats.org/officeDocument/2006/relationships/slideLayout" Target="../slideLayouts/slideLayout278.xml"/><Relationship Id="rId25" Type="http://schemas.openxmlformats.org/officeDocument/2006/relationships/slideLayout" Target="../slideLayouts/slideLayout286.xml"/><Relationship Id="rId2" Type="http://schemas.openxmlformats.org/officeDocument/2006/relationships/slideLayout" Target="../slideLayouts/slideLayout263.xml"/><Relationship Id="rId16" Type="http://schemas.openxmlformats.org/officeDocument/2006/relationships/slideLayout" Target="../slideLayouts/slideLayout277.xml"/><Relationship Id="rId20" Type="http://schemas.openxmlformats.org/officeDocument/2006/relationships/slideLayout" Target="../slideLayouts/slideLayout281.xml"/><Relationship Id="rId1" Type="http://schemas.openxmlformats.org/officeDocument/2006/relationships/slideLayout" Target="../slideLayouts/slideLayout262.xml"/><Relationship Id="rId6" Type="http://schemas.openxmlformats.org/officeDocument/2006/relationships/slideLayout" Target="../slideLayouts/slideLayout267.xml"/><Relationship Id="rId11" Type="http://schemas.openxmlformats.org/officeDocument/2006/relationships/slideLayout" Target="../slideLayouts/slideLayout272.xml"/><Relationship Id="rId24" Type="http://schemas.openxmlformats.org/officeDocument/2006/relationships/slideLayout" Target="../slideLayouts/slideLayout285.xml"/><Relationship Id="rId5" Type="http://schemas.openxmlformats.org/officeDocument/2006/relationships/slideLayout" Target="../slideLayouts/slideLayout266.xml"/><Relationship Id="rId15" Type="http://schemas.openxmlformats.org/officeDocument/2006/relationships/slideLayout" Target="../slideLayouts/slideLayout276.xml"/><Relationship Id="rId23" Type="http://schemas.openxmlformats.org/officeDocument/2006/relationships/slideLayout" Target="../slideLayouts/slideLayout284.xml"/><Relationship Id="rId10" Type="http://schemas.openxmlformats.org/officeDocument/2006/relationships/slideLayout" Target="../slideLayouts/slideLayout271.xml"/><Relationship Id="rId19" Type="http://schemas.openxmlformats.org/officeDocument/2006/relationships/slideLayout" Target="../slideLayouts/slideLayout280.xml"/><Relationship Id="rId4" Type="http://schemas.openxmlformats.org/officeDocument/2006/relationships/slideLayout" Target="../slideLayouts/slideLayout265.xml"/><Relationship Id="rId9" Type="http://schemas.openxmlformats.org/officeDocument/2006/relationships/slideLayout" Target="../slideLayouts/slideLayout270.xml"/><Relationship Id="rId14" Type="http://schemas.openxmlformats.org/officeDocument/2006/relationships/slideLayout" Target="../slideLayouts/slideLayout275.xml"/><Relationship Id="rId22" Type="http://schemas.openxmlformats.org/officeDocument/2006/relationships/slideLayout" Target="../slideLayouts/slideLayout283.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94.xml"/><Relationship Id="rId13" Type="http://schemas.openxmlformats.org/officeDocument/2006/relationships/slideLayout" Target="../slideLayouts/slideLayout299.xml"/><Relationship Id="rId18" Type="http://schemas.openxmlformats.org/officeDocument/2006/relationships/slideLayout" Target="../slideLayouts/slideLayout304.xml"/><Relationship Id="rId26" Type="http://schemas.openxmlformats.org/officeDocument/2006/relationships/slideLayout" Target="../slideLayouts/slideLayout312.xml"/><Relationship Id="rId3" Type="http://schemas.openxmlformats.org/officeDocument/2006/relationships/slideLayout" Target="../slideLayouts/slideLayout289.xml"/><Relationship Id="rId21" Type="http://schemas.openxmlformats.org/officeDocument/2006/relationships/slideLayout" Target="../slideLayouts/slideLayout307.xml"/><Relationship Id="rId7" Type="http://schemas.openxmlformats.org/officeDocument/2006/relationships/slideLayout" Target="../slideLayouts/slideLayout293.xml"/><Relationship Id="rId12" Type="http://schemas.openxmlformats.org/officeDocument/2006/relationships/slideLayout" Target="../slideLayouts/slideLayout298.xml"/><Relationship Id="rId17" Type="http://schemas.openxmlformats.org/officeDocument/2006/relationships/slideLayout" Target="../slideLayouts/slideLayout303.xml"/><Relationship Id="rId25" Type="http://schemas.openxmlformats.org/officeDocument/2006/relationships/slideLayout" Target="../slideLayouts/slideLayout311.xml"/><Relationship Id="rId2" Type="http://schemas.openxmlformats.org/officeDocument/2006/relationships/slideLayout" Target="../slideLayouts/slideLayout288.xml"/><Relationship Id="rId16" Type="http://schemas.openxmlformats.org/officeDocument/2006/relationships/slideLayout" Target="../slideLayouts/slideLayout302.xml"/><Relationship Id="rId20" Type="http://schemas.openxmlformats.org/officeDocument/2006/relationships/slideLayout" Target="../slideLayouts/slideLayout306.xml"/><Relationship Id="rId1" Type="http://schemas.openxmlformats.org/officeDocument/2006/relationships/slideLayout" Target="../slideLayouts/slideLayout287.xml"/><Relationship Id="rId6" Type="http://schemas.openxmlformats.org/officeDocument/2006/relationships/slideLayout" Target="../slideLayouts/slideLayout292.xml"/><Relationship Id="rId11" Type="http://schemas.openxmlformats.org/officeDocument/2006/relationships/slideLayout" Target="../slideLayouts/slideLayout297.xml"/><Relationship Id="rId24" Type="http://schemas.openxmlformats.org/officeDocument/2006/relationships/slideLayout" Target="../slideLayouts/slideLayout310.xml"/><Relationship Id="rId5" Type="http://schemas.openxmlformats.org/officeDocument/2006/relationships/slideLayout" Target="../slideLayouts/slideLayout291.xml"/><Relationship Id="rId15" Type="http://schemas.openxmlformats.org/officeDocument/2006/relationships/slideLayout" Target="../slideLayouts/slideLayout301.xml"/><Relationship Id="rId23" Type="http://schemas.openxmlformats.org/officeDocument/2006/relationships/slideLayout" Target="../slideLayouts/slideLayout309.xml"/><Relationship Id="rId10" Type="http://schemas.openxmlformats.org/officeDocument/2006/relationships/slideLayout" Target="../slideLayouts/slideLayout296.xml"/><Relationship Id="rId19" Type="http://schemas.openxmlformats.org/officeDocument/2006/relationships/slideLayout" Target="../slideLayouts/slideLayout305.xml"/><Relationship Id="rId4" Type="http://schemas.openxmlformats.org/officeDocument/2006/relationships/slideLayout" Target="../slideLayouts/slideLayout290.xml"/><Relationship Id="rId9" Type="http://schemas.openxmlformats.org/officeDocument/2006/relationships/slideLayout" Target="../slideLayouts/slideLayout295.xml"/><Relationship Id="rId14" Type="http://schemas.openxmlformats.org/officeDocument/2006/relationships/slideLayout" Target="../slideLayouts/slideLayout300.xml"/><Relationship Id="rId22" Type="http://schemas.openxmlformats.org/officeDocument/2006/relationships/slideLayout" Target="../slideLayouts/slideLayout308.xml"/><Relationship Id="rId27" Type="http://schemas.openxmlformats.org/officeDocument/2006/relationships/theme" Target="../theme/theme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320.xml"/><Relationship Id="rId13" Type="http://schemas.openxmlformats.org/officeDocument/2006/relationships/slideLayout" Target="../slideLayouts/slideLayout325.xml"/><Relationship Id="rId3" Type="http://schemas.openxmlformats.org/officeDocument/2006/relationships/slideLayout" Target="../slideLayouts/slideLayout315.xml"/><Relationship Id="rId7" Type="http://schemas.openxmlformats.org/officeDocument/2006/relationships/slideLayout" Target="../slideLayouts/slideLayout319.xml"/><Relationship Id="rId12" Type="http://schemas.openxmlformats.org/officeDocument/2006/relationships/slideLayout" Target="../slideLayouts/slideLayout324.xml"/><Relationship Id="rId2" Type="http://schemas.openxmlformats.org/officeDocument/2006/relationships/slideLayout" Target="../slideLayouts/slideLayout314.xml"/><Relationship Id="rId1" Type="http://schemas.openxmlformats.org/officeDocument/2006/relationships/slideLayout" Target="../slideLayouts/slideLayout313.xml"/><Relationship Id="rId6" Type="http://schemas.openxmlformats.org/officeDocument/2006/relationships/slideLayout" Target="../slideLayouts/slideLayout318.xml"/><Relationship Id="rId11" Type="http://schemas.openxmlformats.org/officeDocument/2006/relationships/slideLayout" Target="../slideLayouts/slideLayout323.xml"/><Relationship Id="rId5" Type="http://schemas.openxmlformats.org/officeDocument/2006/relationships/slideLayout" Target="../slideLayouts/slideLayout317.xml"/><Relationship Id="rId15" Type="http://schemas.openxmlformats.org/officeDocument/2006/relationships/image" Target="../media/image7.png"/><Relationship Id="rId10" Type="http://schemas.openxmlformats.org/officeDocument/2006/relationships/slideLayout" Target="../slideLayouts/slideLayout322.xml"/><Relationship Id="rId4" Type="http://schemas.openxmlformats.org/officeDocument/2006/relationships/slideLayout" Target="../slideLayouts/slideLayout316.xml"/><Relationship Id="rId9" Type="http://schemas.openxmlformats.org/officeDocument/2006/relationships/slideLayout" Target="../slideLayouts/slideLayout321.xml"/><Relationship Id="rId1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33.xml"/><Relationship Id="rId13" Type="http://schemas.openxmlformats.org/officeDocument/2006/relationships/slideLayout" Target="../slideLayouts/slideLayout338.xml"/><Relationship Id="rId18" Type="http://schemas.openxmlformats.org/officeDocument/2006/relationships/slideLayout" Target="../slideLayouts/slideLayout343.xml"/><Relationship Id="rId26" Type="http://schemas.openxmlformats.org/officeDocument/2006/relationships/theme" Target="../theme/theme14.xml"/><Relationship Id="rId3" Type="http://schemas.openxmlformats.org/officeDocument/2006/relationships/slideLayout" Target="../slideLayouts/slideLayout328.xml"/><Relationship Id="rId21" Type="http://schemas.openxmlformats.org/officeDocument/2006/relationships/slideLayout" Target="../slideLayouts/slideLayout346.xml"/><Relationship Id="rId7" Type="http://schemas.openxmlformats.org/officeDocument/2006/relationships/slideLayout" Target="../slideLayouts/slideLayout332.xml"/><Relationship Id="rId12" Type="http://schemas.openxmlformats.org/officeDocument/2006/relationships/slideLayout" Target="../slideLayouts/slideLayout337.xml"/><Relationship Id="rId17" Type="http://schemas.openxmlformats.org/officeDocument/2006/relationships/slideLayout" Target="../slideLayouts/slideLayout342.xml"/><Relationship Id="rId25" Type="http://schemas.openxmlformats.org/officeDocument/2006/relationships/slideLayout" Target="../slideLayouts/slideLayout350.xml"/><Relationship Id="rId2" Type="http://schemas.openxmlformats.org/officeDocument/2006/relationships/slideLayout" Target="../slideLayouts/slideLayout327.xml"/><Relationship Id="rId16" Type="http://schemas.openxmlformats.org/officeDocument/2006/relationships/slideLayout" Target="../slideLayouts/slideLayout341.xml"/><Relationship Id="rId20" Type="http://schemas.openxmlformats.org/officeDocument/2006/relationships/slideLayout" Target="../slideLayouts/slideLayout345.xml"/><Relationship Id="rId1" Type="http://schemas.openxmlformats.org/officeDocument/2006/relationships/slideLayout" Target="../slideLayouts/slideLayout326.xml"/><Relationship Id="rId6" Type="http://schemas.openxmlformats.org/officeDocument/2006/relationships/slideLayout" Target="../slideLayouts/slideLayout331.xml"/><Relationship Id="rId11" Type="http://schemas.openxmlformats.org/officeDocument/2006/relationships/slideLayout" Target="../slideLayouts/slideLayout336.xml"/><Relationship Id="rId24" Type="http://schemas.openxmlformats.org/officeDocument/2006/relationships/slideLayout" Target="../slideLayouts/slideLayout349.xml"/><Relationship Id="rId5" Type="http://schemas.openxmlformats.org/officeDocument/2006/relationships/slideLayout" Target="../slideLayouts/slideLayout330.xml"/><Relationship Id="rId15" Type="http://schemas.openxmlformats.org/officeDocument/2006/relationships/slideLayout" Target="../slideLayouts/slideLayout340.xml"/><Relationship Id="rId23" Type="http://schemas.openxmlformats.org/officeDocument/2006/relationships/slideLayout" Target="../slideLayouts/slideLayout348.xml"/><Relationship Id="rId10" Type="http://schemas.openxmlformats.org/officeDocument/2006/relationships/slideLayout" Target="../slideLayouts/slideLayout335.xml"/><Relationship Id="rId19" Type="http://schemas.openxmlformats.org/officeDocument/2006/relationships/slideLayout" Target="../slideLayouts/slideLayout344.xml"/><Relationship Id="rId4" Type="http://schemas.openxmlformats.org/officeDocument/2006/relationships/slideLayout" Target="../slideLayouts/slideLayout329.xml"/><Relationship Id="rId9" Type="http://schemas.openxmlformats.org/officeDocument/2006/relationships/slideLayout" Target="../slideLayouts/slideLayout334.xml"/><Relationship Id="rId14" Type="http://schemas.openxmlformats.org/officeDocument/2006/relationships/slideLayout" Target="../slideLayouts/slideLayout339.xml"/><Relationship Id="rId22" Type="http://schemas.openxmlformats.org/officeDocument/2006/relationships/slideLayout" Target="../slideLayouts/slideLayout347.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358.xml"/><Relationship Id="rId13" Type="http://schemas.openxmlformats.org/officeDocument/2006/relationships/slideLayout" Target="../slideLayouts/slideLayout363.xml"/><Relationship Id="rId3" Type="http://schemas.openxmlformats.org/officeDocument/2006/relationships/slideLayout" Target="../slideLayouts/slideLayout353.xml"/><Relationship Id="rId7" Type="http://schemas.openxmlformats.org/officeDocument/2006/relationships/slideLayout" Target="../slideLayouts/slideLayout357.xml"/><Relationship Id="rId12" Type="http://schemas.openxmlformats.org/officeDocument/2006/relationships/slideLayout" Target="../slideLayouts/slideLayout362.xml"/><Relationship Id="rId17" Type="http://schemas.openxmlformats.org/officeDocument/2006/relationships/image" Target="../media/image7.png"/><Relationship Id="rId2" Type="http://schemas.openxmlformats.org/officeDocument/2006/relationships/slideLayout" Target="../slideLayouts/slideLayout352.xml"/><Relationship Id="rId16" Type="http://schemas.openxmlformats.org/officeDocument/2006/relationships/theme" Target="../theme/theme15.xml"/><Relationship Id="rId1" Type="http://schemas.openxmlformats.org/officeDocument/2006/relationships/slideLayout" Target="../slideLayouts/slideLayout351.xml"/><Relationship Id="rId6" Type="http://schemas.openxmlformats.org/officeDocument/2006/relationships/slideLayout" Target="../slideLayouts/slideLayout356.xml"/><Relationship Id="rId11" Type="http://schemas.openxmlformats.org/officeDocument/2006/relationships/slideLayout" Target="../slideLayouts/slideLayout361.xml"/><Relationship Id="rId5" Type="http://schemas.openxmlformats.org/officeDocument/2006/relationships/slideLayout" Target="../slideLayouts/slideLayout355.xml"/><Relationship Id="rId15" Type="http://schemas.openxmlformats.org/officeDocument/2006/relationships/slideLayout" Target="../slideLayouts/slideLayout365.xml"/><Relationship Id="rId10" Type="http://schemas.openxmlformats.org/officeDocument/2006/relationships/slideLayout" Target="../slideLayouts/slideLayout360.xml"/><Relationship Id="rId4" Type="http://schemas.openxmlformats.org/officeDocument/2006/relationships/slideLayout" Target="../slideLayouts/slideLayout354.xml"/><Relationship Id="rId9" Type="http://schemas.openxmlformats.org/officeDocument/2006/relationships/slideLayout" Target="../slideLayouts/slideLayout359.xml"/><Relationship Id="rId14" Type="http://schemas.openxmlformats.org/officeDocument/2006/relationships/slideLayout" Target="../slideLayouts/slideLayout364.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373.xml"/><Relationship Id="rId3" Type="http://schemas.openxmlformats.org/officeDocument/2006/relationships/slideLayout" Target="../slideLayouts/slideLayout368.xml"/><Relationship Id="rId7" Type="http://schemas.openxmlformats.org/officeDocument/2006/relationships/slideLayout" Target="../slideLayouts/slideLayout372.xml"/><Relationship Id="rId12" Type="http://schemas.openxmlformats.org/officeDocument/2006/relationships/theme" Target="../theme/theme16.xml"/><Relationship Id="rId2" Type="http://schemas.openxmlformats.org/officeDocument/2006/relationships/slideLayout" Target="../slideLayouts/slideLayout367.xml"/><Relationship Id="rId1" Type="http://schemas.openxmlformats.org/officeDocument/2006/relationships/slideLayout" Target="../slideLayouts/slideLayout366.xml"/><Relationship Id="rId6" Type="http://schemas.openxmlformats.org/officeDocument/2006/relationships/slideLayout" Target="../slideLayouts/slideLayout371.xml"/><Relationship Id="rId11" Type="http://schemas.openxmlformats.org/officeDocument/2006/relationships/slideLayout" Target="../slideLayouts/slideLayout376.xml"/><Relationship Id="rId5" Type="http://schemas.openxmlformats.org/officeDocument/2006/relationships/slideLayout" Target="../slideLayouts/slideLayout370.xml"/><Relationship Id="rId10" Type="http://schemas.openxmlformats.org/officeDocument/2006/relationships/slideLayout" Target="../slideLayouts/slideLayout375.xml"/><Relationship Id="rId4" Type="http://schemas.openxmlformats.org/officeDocument/2006/relationships/slideLayout" Target="../slideLayouts/slideLayout369.xml"/><Relationship Id="rId9" Type="http://schemas.openxmlformats.org/officeDocument/2006/relationships/slideLayout" Target="../slideLayouts/slideLayout37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384.xml"/><Relationship Id="rId3" Type="http://schemas.openxmlformats.org/officeDocument/2006/relationships/slideLayout" Target="../slideLayouts/slideLayout379.xml"/><Relationship Id="rId7" Type="http://schemas.openxmlformats.org/officeDocument/2006/relationships/slideLayout" Target="../slideLayouts/slideLayout383.xml"/><Relationship Id="rId12" Type="http://schemas.openxmlformats.org/officeDocument/2006/relationships/theme" Target="../theme/theme17.xml"/><Relationship Id="rId2" Type="http://schemas.openxmlformats.org/officeDocument/2006/relationships/slideLayout" Target="../slideLayouts/slideLayout378.xml"/><Relationship Id="rId1" Type="http://schemas.openxmlformats.org/officeDocument/2006/relationships/slideLayout" Target="../slideLayouts/slideLayout377.xml"/><Relationship Id="rId6" Type="http://schemas.openxmlformats.org/officeDocument/2006/relationships/slideLayout" Target="../slideLayouts/slideLayout382.xml"/><Relationship Id="rId11" Type="http://schemas.openxmlformats.org/officeDocument/2006/relationships/slideLayout" Target="../slideLayouts/slideLayout387.xml"/><Relationship Id="rId5" Type="http://schemas.openxmlformats.org/officeDocument/2006/relationships/slideLayout" Target="../slideLayouts/slideLayout381.xml"/><Relationship Id="rId10" Type="http://schemas.openxmlformats.org/officeDocument/2006/relationships/slideLayout" Target="../slideLayouts/slideLayout386.xml"/><Relationship Id="rId4" Type="http://schemas.openxmlformats.org/officeDocument/2006/relationships/slideLayout" Target="../slideLayouts/slideLayout380.xml"/><Relationship Id="rId9" Type="http://schemas.openxmlformats.org/officeDocument/2006/relationships/slideLayout" Target="../slideLayouts/slideLayout38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slideLayout" Target="../slideLayouts/slideLayout47.xml"/><Relationship Id="rId26" Type="http://schemas.openxmlformats.org/officeDocument/2006/relationships/theme" Target="../theme/theme2.xml"/><Relationship Id="rId3" Type="http://schemas.openxmlformats.org/officeDocument/2006/relationships/slideLayout" Target="../slideLayouts/slideLayout32.xml"/><Relationship Id="rId21" Type="http://schemas.openxmlformats.org/officeDocument/2006/relationships/slideLayout" Target="../slideLayouts/slideLayout50.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5" Type="http://schemas.openxmlformats.org/officeDocument/2006/relationships/slideLayout" Target="../slideLayouts/slideLayout54.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slideLayout" Target="../slideLayouts/slideLayout49.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24" Type="http://schemas.openxmlformats.org/officeDocument/2006/relationships/slideLayout" Target="../slideLayouts/slideLayout53.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23" Type="http://schemas.openxmlformats.org/officeDocument/2006/relationships/slideLayout" Target="../slideLayouts/slideLayout52.xml"/><Relationship Id="rId10" Type="http://schemas.openxmlformats.org/officeDocument/2006/relationships/slideLayout" Target="../slideLayouts/slideLayout39.xml"/><Relationship Id="rId19" Type="http://schemas.openxmlformats.org/officeDocument/2006/relationships/slideLayout" Target="../slideLayouts/slideLayout48.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slideLayout" Target="../slideLayouts/slideLayout5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18" Type="http://schemas.openxmlformats.org/officeDocument/2006/relationships/slideLayout" Target="../slideLayouts/slideLayout72.xml"/><Relationship Id="rId26" Type="http://schemas.openxmlformats.org/officeDocument/2006/relationships/slideLayout" Target="../slideLayouts/slideLayout80.xml"/><Relationship Id="rId3" Type="http://schemas.openxmlformats.org/officeDocument/2006/relationships/slideLayout" Target="../slideLayouts/slideLayout57.xml"/><Relationship Id="rId21" Type="http://schemas.openxmlformats.org/officeDocument/2006/relationships/slideLayout" Target="../slideLayouts/slideLayout75.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5" Type="http://schemas.openxmlformats.org/officeDocument/2006/relationships/slideLayout" Target="../slideLayouts/slideLayout79.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20" Type="http://schemas.openxmlformats.org/officeDocument/2006/relationships/slideLayout" Target="../slideLayouts/slideLayout74.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24" Type="http://schemas.openxmlformats.org/officeDocument/2006/relationships/slideLayout" Target="../slideLayouts/slideLayout78.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23" Type="http://schemas.openxmlformats.org/officeDocument/2006/relationships/slideLayout" Target="../slideLayouts/slideLayout77.xml"/><Relationship Id="rId10" Type="http://schemas.openxmlformats.org/officeDocument/2006/relationships/slideLayout" Target="../slideLayouts/slideLayout64.xml"/><Relationship Id="rId19" Type="http://schemas.openxmlformats.org/officeDocument/2006/relationships/slideLayout" Target="../slideLayouts/slideLayout73.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 Id="rId22" Type="http://schemas.openxmlformats.org/officeDocument/2006/relationships/slideLayout" Target="../slideLayouts/slideLayout76.xml"/><Relationship Id="rId27"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18" Type="http://schemas.openxmlformats.org/officeDocument/2006/relationships/slideLayout" Target="../slideLayouts/slideLayout98.xml"/><Relationship Id="rId26" Type="http://schemas.openxmlformats.org/officeDocument/2006/relationships/theme" Target="../theme/theme4.xml"/><Relationship Id="rId3" Type="http://schemas.openxmlformats.org/officeDocument/2006/relationships/slideLayout" Target="../slideLayouts/slideLayout83.xml"/><Relationship Id="rId21" Type="http://schemas.openxmlformats.org/officeDocument/2006/relationships/slideLayout" Target="../slideLayouts/slideLayout101.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slideLayout" Target="../slideLayouts/slideLayout97.xml"/><Relationship Id="rId25" Type="http://schemas.openxmlformats.org/officeDocument/2006/relationships/slideLayout" Target="../slideLayouts/slideLayout105.xml"/><Relationship Id="rId2" Type="http://schemas.openxmlformats.org/officeDocument/2006/relationships/slideLayout" Target="../slideLayouts/slideLayout82.xml"/><Relationship Id="rId16" Type="http://schemas.openxmlformats.org/officeDocument/2006/relationships/slideLayout" Target="../slideLayouts/slideLayout96.xml"/><Relationship Id="rId20" Type="http://schemas.openxmlformats.org/officeDocument/2006/relationships/slideLayout" Target="../slideLayouts/slideLayout100.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24" Type="http://schemas.openxmlformats.org/officeDocument/2006/relationships/slideLayout" Target="../slideLayouts/slideLayout104.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23" Type="http://schemas.openxmlformats.org/officeDocument/2006/relationships/slideLayout" Target="../slideLayouts/slideLayout103.xml"/><Relationship Id="rId10" Type="http://schemas.openxmlformats.org/officeDocument/2006/relationships/slideLayout" Target="../slideLayouts/slideLayout90.xml"/><Relationship Id="rId19" Type="http://schemas.openxmlformats.org/officeDocument/2006/relationships/slideLayout" Target="../slideLayouts/slideLayout99.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 Id="rId22" Type="http://schemas.openxmlformats.org/officeDocument/2006/relationships/slideLayout" Target="../slideLayouts/slideLayout10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13.xml"/><Relationship Id="rId13" Type="http://schemas.openxmlformats.org/officeDocument/2006/relationships/slideLayout" Target="../slideLayouts/slideLayout118.xml"/><Relationship Id="rId3" Type="http://schemas.openxmlformats.org/officeDocument/2006/relationships/slideLayout" Target="../slideLayouts/slideLayout108.xml"/><Relationship Id="rId7" Type="http://schemas.openxmlformats.org/officeDocument/2006/relationships/slideLayout" Target="../slideLayouts/slideLayout112.xml"/><Relationship Id="rId12" Type="http://schemas.openxmlformats.org/officeDocument/2006/relationships/slideLayout" Target="../slideLayouts/slideLayout117.xml"/><Relationship Id="rId2" Type="http://schemas.openxmlformats.org/officeDocument/2006/relationships/slideLayout" Target="../slideLayouts/slideLayout107.xml"/><Relationship Id="rId16" Type="http://schemas.openxmlformats.org/officeDocument/2006/relationships/image" Target="../media/image7.png"/><Relationship Id="rId1" Type="http://schemas.openxmlformats.org/officeDocument/2006/relationships/slideLayout" Target="../slideLayouts/slideLayout106.xml"/><Relationship Id="rId6" Type="http://schemas.openxmlformats.org/officeDocument/2006/relationships/slideLayout" Target="../slideLayouts/slideLayout111.xml"/><Relationship Id="rId11" Type="http://schemas.openxmlformats.org/officeDocument/2006/relationships/slideLayout" Target="../slideLayouts/slideLayout116.xml"/><Relationship Id="rId5" Type="http://schemas.openxmlformats.org/officeDocument/2006/relationships/slideLayout" Target="../slideLayouts/slideLayout110.xml"/><Relationship Id="rId15" Type="http://schemas.openxmlformats.org/officeDocument/2006/relationships/theme" Target="../theme/theme5.xml"/><Relationship Id="rId10" Type="http://schemas.openxmlformats.org/officeDocument/2006/relationships/slideLayout" Target="../slideLayouts/slideLayout115.xml"/><Relationship Id="rId4" Type="http://schemas.openxmlformats.org/officeDocument/2006/relationships/slideLayout" Target="../slideLayouts/slideLayout109.xml"/><Relationship Id="rId9" Type="http://schemas.openxmlformats.org/officeDocument/2006/relationships/slideLayout" Target="../slideLayouts/slideLayout114.xml"/><Relationship Id="rId14" Type="http://schemas.openxmlformats.org/officeDocument/2006/relationships/slideLayout" Target="../slideLayouts/slideLayout11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27.xml"/><Relationship Id="rId13" Type="http://schemas.openxmlformats.org/officeDocument/2006/relationships/slideLayout" Target="../slideLayouts/slideLayout132.xml"/><Relationship Id="rId18" Type="http://schemas.openxmlformats.org/officeDocument/2006/relationships/slideLayout" Target="../slideLayouts/slideLayout137.xml"/><Relationship Id="rId26" Type="http://schemas.openxmlformats.org/officeDocument/2006/relationships/slideLayout" Target="../slideLayouts/slideLayout145.xml"/><Relationship Id="rId3" Type="http://schemas.openxmlformats.org/officeDocument/2006/relationships/slideLayout" Target="../slideLayouts/slideLayout122.xml"/><Relationship Id="rId21" Type="http://schemas.openxmlformats.org/officeDocument/2006/relationships/slideLayout" Target="../slideLayouts/slideLayout140.xml"/><Relationship Id="rId7" Type="http://schemas.openxmlformats.org/officeDocument/2006/relationships/slideLayout" Target="../slideLayouts/slideLayout126.xml"/><Relationship Id="rId12" Type="http://schemas.openxmlformats.org/officeDocument/2006/relationships/slideLayout" Target="../slideLayouts/slideLayout131.xml"/><Relationship Id="rId17" Type="http://schemas.openxmlformats.org/officeDocument/2006/relationships/slideLayout" Target="../slideLayouts/slideLayout136.xml"/><Relationship Id="rId25" Type="http://schemas.openxmlformats.org/officeDocument/2006/relationships/slideLayout" Target="../slideLayouts/slideLayout144.xml"/><Relationship Id="rId2" Type="http://schemas.openxmlformats.org/officeDocument/2006/relationships/slideLayout" Target="../slideLayouts/slideLayout121.xml"/><Relationship Id="rId16" Type="http://schemas.openxmlformats.org/officeDocument/2006/relationships/slideLayout" Target="../slideLayouts/slideLayout135.xml"/><Relationship Id="rId20" Type="http://schemas.openxmlformats.org/officeDocument/2006/relationships/slideLayout" Target="../slideLayouts/slideLayout139.xml"/><Relationship Id="rId1" Type="http://schemas.openxmlformats.org/officeDocument/2006/relationships/slideLayout" Target="../slideLayouts/slideLayout120.xml"/><Relationship Id="rId6" Type="http://schemas.openxmlformats.org/officeDocument/2006/relationships/slideLayout" Target="../slideLayouts/slideLayout125.xml"/><Relationship Id="rId11" Type="http://schemas.openxmlformats.org/officeDocument/2006/relationships/slideLayout" Target="../slideLayouts/slideLayout130.xml"/><Relationship Id="rId24" Type="http://schemas.openxmlformats.org/officeDocument/2006/relationships/slideLayout" Target="../slideLayouts/slideLayout143.xml"/><Relationship Id="rId5" Type="http://schemas.openxmlformats.org/officeDocument/2006/relationships/slideLayout" Target="../slideLayouts/slideLayout124.xml"/><Relationship Id="rId15" Type="http://schemas.openxmlformats.org/officeDocument/2006/relationships/slideLayout" Target="../slideLayouts/slideLayout134.xml"/><Relationship Id="rId23" Type="http://schemas.openxmlformats.org/officeDocument/2006/relationships/slideLayout" Target="../slideLayouts/slideLayout142.xml"/><Relationship Id="rId10" Type="http://schemas.openxmlformats.org/officeDocument/2006/relationships/slideLayout" Target="../slideLayouts/slideLayout129.xml"/><Relationship Id="rId19" Type="http://schemas.openxmlformats.org/officeDocument/2006/relationships/slideLayout" Target="../slideLayouts/slideLayout138.xml"/><Relationship Id="rId4" Type="http://schemas.openxmlformats.org/officeDocument/2006/relationships/slideLayout" Target="../slideLayouts/slideLayout123.xml"/><Relationship Id="rId9" Type="http://schemas.openxmlformats.org/officeDocument/2006/relationships/slideLayout" Target="../slideLayouts/slideLayout128.xml"/><Relationship Id="rId14" Type="http://schemas.openxmlformats.org/officeDocument/2006/relationships/slideLayout" Target="../slideLayouts/slideLayout133.xml"/><Relationship Id="rId22" Type="http://schemas.openxmlformats.org/officeDocument/2006/relationships/slideLayout" Target="../slideLayouts/slideLayout141.xml"/><Relationship Id="rId27"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53.xml"/><Relationship Id="rId13" Type="http://schemas.openxmlformats.org/officeDocument/2006/relationships/slideLayout" Target="../slideLayouts/slideLayout158.xml"/><Relationship Id="rId18" Type="http://schemas.openxmlformats.org/officeDocument/2006/relationships/slideLayout" Target="../slideLayouts/slideLayout163.xml"/><Relationship Id="rId26" Type="http://schemas.openxmlformats.org/officeDocument/2006/relationships/slideLayout" Target="../slideLayouts/slideLayout171.xml"/><Relationship Id="rId3" Type="http://schemas.openxmlformats.org/officeDocument/2006/relationships/slideLayout" Target="../slideLayouts/slideLayout148.xml"/><Relationship Id="rId21" Type="http://schemas.openxmlformats.org/officeDocument/2006/relationships/slideLayout" Target="../slideLayouts/slideLayout166.xml"/><Relationship Id="rId7" Type="http://schemas.openxmlformats.org/officeDocument/2006/relationships/slideLayout" Target="../slideLayouts/slideLayout152.xml"/><Relationship Id="rId12" Type="http://schemas.openxmlformats.org/officeDocument/2006/relationships/slideLayout" Target="../slideLayouts/slideLayout157.xml"/><Relationship Id="rId17" Type="http://schemas.openxmlformats.org/officeDocument/2006/relationships/slideLayout" Target="../slideLayouts/slideLayout162.xml"/><Relationship Id="rId25" Type="http://schemas.openxmlformats.org/officeDocument/2006/relationships/slideLayout" Target="../slideLayouts/slideLayout170.xml"/><Relationship Id="rId33" Type="http://schemas.openxmlformats.org/officeDocument/2006/relationships/theme" Target="../theme/theme7.xml"/><Relationship Id="rId2" Type="http://schemas.openxmlformats.org/officeDocument/2006/relationships/slideLayout" Target="../slideLayouts/slideLayout147.xml"/><Relationship Id="rId16" Type="http://schemas.openxmlformats.org/officeDocument/2006/relationships/slideLayout" Target="../slideLayouts/slideLayout161.xml"/><Relationship Id="rId20" Type="http://schemas.openxmlformats.org/officeDocument/2006/relationships/slideLayout" Target="../slideLayouts/slideLayout165.xml"/><Relationship Id="rId29" Type="http://schemas.openxmlformats.org/officeDocument/2006/relationships/slideLayout" Target="../slideLayouts/slideLayout174.xml"/><Relationship Id="rId1" Type="http://schemas.openxmlformats.org/officeDocument/2006/relationships/slideLayout" Target="../slideLayouts/slideLayout146.xml"/><Relationship Id="rId6" Type="http://schemas.openxmlformats.org/officeDocument/2006/relationships/slideLayout" Target="../slideLayouts/slideLayout151.xml"/><Relationship Id="rId11" Type="http://schemas.openxmlformats.org/officeDocument/2006/relationships/slideLayout" Target="../slideLayouts/slideLayout156.xml"/><Relationship Id="rId24" Type="http://schemas.openxmlformats.org/officeDocument/2006/relationships/slideLayout" Target="../slideLayouts/slideLayout169.xml"/><Relationship Id="rId32" Type="http://schemas.openxmlformats.org/officeDocument/2006/relationships/slideLayout" Target="../slideLayouts/slideLayout177.xml"/><Relationship Id="rId5" Type="http://schemas.openxmlformats.org/officeDocument/2006/relationships/slideLayout" Target="../slideLayouts/slideLayout150.xml"/><Relationship Id="rId15" Type="http://schemas.openxmlformats.org/officeDocument/2006/relationships/slideLayout" Target="../slideLayouts/slideLayout160.xml"/><Relationship Id="rId23" Type="http://schemas.openxmlformats.org/officeDocument/2006/relationships/slideLayout" Target="../slideLayouts/slideLayout168.xml"/><Relationship Id="rId28" Type="http://schemas.openxmlformats.org/officeDocument/2006/relationships/slideLayout" Target="../slideLayouts/slideLayout173.xml"/><Relationship Id="rId10" Type="http://schemas.openxmlformats.org/officeDocument/2006/relationships/slideLayout" Target="../slideLayouts/slideLayout155.xml"/><Relationship Id="rId19" Type="http://schemas.openxmlformats.org/officeDocument/2006/relationships/slideLayout" Target="../slideLayouts/slideLayout164.xml"/><Relationship Id="rId31" Type="http://schemas.openxmlformats.org/officeDocument/2006/relationships/slideLayout" Target="../slideLayouts/slideLayout176.xml"/><Relationship Id="rId4" Type="http://schemas.openxmlformats.org/officeDocument/2006/relationships/slideLayout" Target="../slideLayouts/slideLayout149.xml"/><Relationship Id="rId9" Type="http://schemas.openxmlformats.org/officeDocument/2006/relationships/slideLayout" Target="../slideLayouts/slideLayout154.xml"/><Relationship Id="rId14" Type="http://schemas.openxmlformats.org/officeDocument/2006/relationships/slideLayout" Target="../slideLayouts/slideLayout159.xml"/><Relationship Id="rId22" Type="http://schemas.openxmlformats.org/officeDocument/2006/relationships/slideLayout" Target="../slideLayouts/slideLayout167.xml"/><Relationship Id="rId27" Type="http://schemas.openxmlformats.org/officeDocument/2006/relationships/slideLayout" Target="../slideLayouts/slideLayout172.xml"/><Relationship Id="rId30" Type="http://schemas.openxmlformats.org/officeDocument/2006/relationships/slideLayout" Target="../slideLayouts/slideLayout1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85.xml"/><Relationship Id="rId13" Type="http://schemas.openxmlformats.org/officeDocument/2006/relationships/slideLayout" Target="../slideLayouts/slideLayout190.xml"/><Relationship Id="rId18" Type="http://schemas.openxmlformats.org/officeDocument/2006/relationships/slideLayout" Target="../slideLayouts/slideLayout195.xml"/><Relationship Id="rId26" Type="http://schemas.openxmlformats.org/officeDocument/2006/relationships/slideLayout" Target="../slideLayouts/slideLayout203.xml"/><Relationship Id="rId3" Type="http://schemas.openxmlformats.org/officeDocument/2006/relationships/slideLayout" Target="../slideLayouts/slideLayout180.xml"/><Relationship Id="rId21" Type="http://schemas.openxmlformats.org/officeDocument/2006/relationships/slideLayout" Target="../slideLayouts/slideLayout198.xml"/><Relationship Id="rId7" Type="http://schemas.openxmlformats.org/officeDocument/2006/relationships/slideLayout" Target="../slideLayouts/slideLayout184.xml"/><Relationship Id="rId12" Type="http://schemas.openxmlformats.org/officeDocument/2006/relationships/slideLayout" Target="../slideLayouts/slideLayout189.xml"/><Relationship Id="rId17" Type="http://schemas.openxmlformats.org/officeDocument/2006/relationships/slideLayout" Target="../slideLayouts/slideLayout194.xml"/><Relationship Id="rId25" Type="http://schemas.openxmlformats.org/officeDocument/2006/relationships/slideLayout" Target="../slideLayouts/slideLayout202.xml"/><Relationship Id="rId2" Type="http://schemas.openxmlformats.org/officeDocument/2006/relationships/slideLayout" Target="../slideLayouts/slideLayout179.xml"/><Relationship Id="rId16" Type="http://schemas.openxmlformats.org/officeDocument/2006/relationships/slideLayout" Target="../slideLayouts/slideLayout193.xml"/><Relationship Id="rId20" Type="http://schemas.openxmlformats.org/officeDocument/2006/relationships/slideLayout" Target="../slideLayouts/slideLayout197.xml"/><Relationship Id="rId1" Type="http://schemas.openxmlformats.org/officeDocument/2006/relationships/slideLayout" Target="../slideLayouts/slideLayout178.xml"/><Relationship Id="rId6" Type="http://schemas.openxmlformats.org/officeDocument/2006/relationships/slideLayout" Target="../slideLayouts/slideLayout183.xml"/><Relationship Id="rId11" Type="http://schemas.openxmlformats.org/officeDocument/2006/relationships/slideLayout" Target="../slideLayouts/slideLayout188.xml"/><Relationship Id="rId24" Type="http://schemas.openxmlformats.org/officeDocument/2006/relationships/slideLayout" Target="../slideLayouts/slideLayout201.xml"/><Relationship Id="rId5" Type="http://schemas.openxmlformats.org/officeDocument/2006/relationships/slideLayout" Target="../slideLayouts/slideLayout182.xml"/><Relationship Id="rId15" Type="http://schemas.openxmlformats.org/officeDocument/2006/relationships/slideLayout" Target="../slideLayouts/slideLayout192.xml"/><Relationship Id="rId23" Type="http://schemas.openxmlformats.org/officeDocument/2006/relationships/slideLayout" Target="../slideLayouts/slideLayout200.xml"/><Relationship Id="rId28" Type="http://schemas.openxmlformats.org/officeDocument/2006/relationships/theme" Target="../theme/theme8.xml"/><Relationship Id="rId10" Type="http://schemas.openxmlformats.org/officeDocument/2006/relationships/slideLayout" Target="../slideLayouts/slideLayout187.xml"/><Relationship Id="rId19" Type="http://schemas.openxmlformats.org/officeDocument/2006/relationships/slideLayout" Target="../slideLayouts/slideLayout196.xml"/><Relationship Id="rId4" Type="http://schemas.openxmlformats.org/officeDocument/2006/relationships/slideLayout" Target="../slideLayouts/slideLayout181.xml"/><Relationship Id="rId9" Type="http://schemas.openxmlformats.org/officeDocument/2006/relationships/slideLayout" Target="../slideLayouts/slideLayout186.xml"/><Relationship Id="rId14" Type="http://schemas.openxmlformats.org/officeDocument/2006/relationships/slideLayout" Target="../slideLayouts/slideLayout191.xml"/><Relationship Id="rId22" Type="http://schemas.openxmlformats.org/officeDocument/2006/relationships/slideLayout" Target="../slideLayouts/slideLayout199.xml"/><Relationship Id="rId27" Type="http://schemas.openxmlformats.org/officeDocument/2006/relationships/slideLayout" Target="../slideLayouts/slideLayout204.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212.xml"/><Relationship Id="rId13" Type="http://schemas.openxmlformats.org/officeDocument/2006/relationships/slideLayout" Target="../slideLayouts/slideLayout217.xml"/><Relationship Id="rId18" Type="http://schemas.openxmlformats.org/officeDocument/2006/relationships/slideLayout" Target="../slideLayouts/slideLayout222.xml"/><Relationship Id="rId26" Type="http://schemas.openxmlformats.org/officeDocument/2006/relationships/slideLayout" Target="../slideLayouts/slideLayout230.xml"/><Relationship Id="rId3" Type="http://schemas.openxmlformats.org/officeDocument/2006/relationships/slideLayout" Target="../slideLayouts/slideLayout207.xml"/><Relationship Id="rId21" Type="http://schemas.openxmlformats.org/officeDocument/2006/relationships/slideLayout" Target="../slideLayouts/slideLayout225.xml"/><Relationship Id="rId7" Type="http://schemas.openxmlformats.org/officeDocument/2006/relationships/slideLayout" Target="../slideLayouts/slideLayout211.xml"/><Relationship Id="rId12" Type="http://schemas.openxmlformats.org/officeDocument/2006/relationships/slideLayout" Target="../slideLayouts/slideLayout216.xml"/><Relationship Id="rId17" Type="http://schemas.openxmlformats.org/officeDocument/2006/relationships/slideLayout" Target="../slideLayouts/slideLayout221.xml"/><Relationship Id="rId25" Type="http://schemas.openxmlformats.org/officeDocument/2006/relationships/slideLayout" Target="../slideLayouts/slideLayout229.xml"/><Relationship Id="rId2" Type="http://schemas.openxmlformats.org/officeDocument/2006/relationships/slideLayout" Target="../slideLayouts/slideLayout206.xml"/><Relationship Id="rId16" Type="http://schemas.openxmlformats.org/officeDocument/2006/relationships/slideLayout" Target="../slideLayouts/slideLayout220.xml"/><Relationship Id="rId20" Type="http://schemas.openxmlformats.org/officeDocument/2006/relationships/slideLayout" Target="../slideLayouts/slideLayout224.xml"/><Relationship Id="rId29" Type="http://schemas.openxmlformats.org/officeDocument/2006/relationships/slideLayout" Target="../slideLayouts/slideLayout233.xml"/><Relationship Id="rId1" Type="http://schemas.openxmlformats.org/officeDocument/2006/relationships/slideLayout" Target="../slideLayouts/slideLayout205.xml"/><Relationship Id="rId6" Type="http://schemas.openxmlformats.org/officeDocument/2006/relationships/slideLayout" Target="../slideLayouts/slideLayout210.xml"/><Relationship Id="rId11" Type="http://schemas.openxmlformats.org/officeDocument/2006/relationships/slideLayout" Target="../slideLayouts/slideLayout215.xml"/><Relationship Id="rId24" Type="http://schemas.openxmlformats.org/officeDocument/2006/relationships/slideLayout" Target="../slideLayouts/slideLayout228.xml"/><Relationship Id="rId32" Type="http://schemas.openxmlformats.org/officeDocument/2006/relationships/theme" Target="../theme/theme9.xml"/><Relationship Id="rId5" Type="http://schemas.openxmlformats.org/officeDocument/2006/relationships/slideLayout" Target="../slideLayouts/slideLayout209.xml"/><Relationship Id="rId15" Type="http://schemas.openxmlformats.org/officeDocument/2006/relationships/slideLayout" Target="../slideLayouts/slideLayout219.xml"/><Relationship Id="rId23" Type="http://schemas.openxmlformats.org/officeDocument/2006/relationships/slideLayout" Target="../slideLayouts/slideLayout227.xml"/><Relationship Id="rId28" Type="http://schemas.openxmlformats.org/officeDocument/2006/relationships/slideLayout" Target="../slideLayouts/slideLayout232.xml"/><Relationship Id="rId10" Type="http://schemas.openxmlformats.org/officeDocument/2006/relationships/slideLayout" Target="../slideLayouts/slideLayout214.xml"/><Relationship Id="rId19" Type="http://schemas.openxmlformats.org/officeDocument/2006/relationships/slideLayout" Target="../slideLayouts/slideLayout223.xml"/><Relationship Id="rId31" Type="http://schemas.openxmlformats.org/officeDocument/2006/relationships/slideLayout" Target="../slideLayouts/slideLayout235.xml"/><Relationship Id="rId4" Type="http://schemas.openxmlformats.org/officeDocument/2006/relationships/slideLayout" Target="../slideLayouts/slideLayout208.xml"/><Relationship Id="rId9" Type="http://schemas.openxmlformats.org/officeDocument/2006/relationships/slideLayout" Target="../slideLayouts/slideLayout213.xml"/><Relationship Id="rId14" Type="http://schemas.openxmlformats.org/officeDocument/2006/relationships/slideLayout" Target="../slideLayouts/slideLayout218.xml"/><Relationship Id="rId22" Type="http://schemas.openxmlformats.org/officeDocument/2006/relationships/slideLayout" Target="../slideLayouts/slideLayout226.xml"/><Relationship Id="rId27" Type="http://schemas.openxmlformats.org/officeDocument/2006/relationships/slideLayout" Target="../slideLayouts/slideLayout231.xml"/><Relationship Id="rId30" Type="http://schemas.openxmlformats.org/officeDocument/2006/relationships/slideLayout" Target="../slideLayouts/slideLayout2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p:spPr>
        <p:txBody>
          <a:bodyPr wrap="square" lIns="38099" tIns="38099" rIns="38099" bIns="38099"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 id="2147483708" r:id="rId17"/>
    <p:sldLayoutId id="2147483709" r:id="rId18"/>
    <p:sldLayoutId id="2147483710" r:id="rId19"/>
    <p:sldLayoutId id="2147483711" r:id="rId20"/>
    <p:sldLayoutId id="2147483712" r:id="rId21"/>
    <p:sldLayoutId id="2147483713" r:id="rId22"/>
    <p:sldLayoutId id="2147483714" r:id="rId23"/>
    <p:sldLayoutId id="2147483715" r:id="rId24"/>
    <p:sldLayoutId id="2147483716" r:id="rId25"/>
    <p:sldLayoutId id="2147483717" r:id="rId26"/>
    <p:sldLayoutId id="2147483718" r:id="rId27"/>
    <p:sldLayoutId id="2147483719" r:id="rId28"/>
    <p:sldLayoutId id="2147483720" r:id="rId29"/>
  </p:sldLayoutIdLst>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208" r:id="rId1"/>
    <p:sldLayoutId id="2147484209" r:id="rId2"/>
    <p:sldLayoutId id="2147484210" r:id="rId3"/>
    <p:sldLayoutId id="2147484211" r:id="rId4"/>
    <p:sldLayoutId id="2147484212" r:id="rId5"/>
    <p:sldLayoutId id="2147484213" r:id="rId6"/>
    <p:sldLayoutId id="2147484214" r:id="rId7"/>
    <p:sldLayoutId id="2147484215" r:id="rId8"/>
    <p:sldLayoutId id="2147484216" r:id="rId9"/>
    <p:sldLayoutId id="2147484217" r:id="rId10"/>
    <p:sldLayoutId id="2147484218" r:id="rId11"/>
    <p:sldLayoutId id="2147484219" r:id="rId12"/>
    <p:sldLayoutId id="2147484220" r:id="rId13"/>
    <p:sldLayoutId id="2147484221" r:id="rId14"/>
    <p:sldLayoutId id="2147484222" r:id="rId15"/>
    <p:sldLayoutId id="2147484223" r:id="rId16"/>
    <p:sldLayoutId id="2147484224" r:id="rId17"/>
    <p:sldLayoutId id="2147484225" r:id="rId18"/>
    <p:sldLayoutId id="2147484226" r:id="rId19"/>
    <p:sldLayoutId id="2147484227" r:id="rId20"/>
    <p:sldLayoutId id="2147484228" r:id="rId21"/>
    <p:sldLayoutId id="2147484229" r:id="rId22"/>
    <p:sldLayoutId id="2147484230" r:id="rId23"/>
    <p:sldLayoutId id="2147484231" r:id="rId24"/>
    <p:sldLayoutId id="2147484232" r:id="rId25"/>
    <p:sldLayoutId id="2147484233" r:id="rId26"/>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235" r:id="rId1"/>
    <p:sldLayoutId id="2147484236" r:id="rId2"/>
    <p:sldLayoutId id="2147484237" r:id="rId3"/>
    <p:sldLayoutId id="2147484238" r:id="rId4"/>
    <p:sldLayoutId id="2147484239" r:id="rId5"/>
    <p:sldLayoutId id="2147484240" r:id="rId6"/>
    <p:sldLayoutId id="2147484241" r:id="rId7"/>
    <p:sldLayoutId id="2147484242" r:id="rId8"/>
    <p:sldLayoutId id="2147484243" r:id="rId9"/>
    <p:sldLayoutId id="2147484244" r:id="rId10"/>
    <p:sldLayoutId id="2147484245" r:id="rId11"/>
    <p:sldLayoutId id="2147484246" r:id="rId12"/>
    <p:sldLayoutId id="2147484247" r:id="rId13"/>
    <p:sldLayoutId id="2147484248" r:id="rId14"/>
    <p:sldLayoutId id="2147484249" r:id="rId15"/>
    <p:sldLayoutId id="2147484250" r:id="rId16"/>
    <p:sldLayoutId id="2147484251" r:id="rId17"/>
    <p:sldLayoutId id="2147484252" r:id="rId18"/>
    <p:sldLayoutId id="2147484253" r:id="rId19"/>
    <p:sldLayoutId id="2147484254" r:id="rId20"/>
    <p:sldLayoutId id="2147484255" r:id="rId21"/>
    <p:sldLayoutId id="2147484256" r:id="rId22"/>
    <p:sldLayoutId id="2147484257" r:id="rId23"/>
    <p:sldLayoutId id="2147484258" r:id="rId24"/>
    <p:sldLayoutId id="2147484259" r:id="rId25"/>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288" r:id="rId1"/>
    <p:sldLayoutId id="2147484289" r:id="rId2"/>
    <p:sldLayoutId id="2147484290" r:id="rId3"/>
    <p:sldLayoutId id="2147484291" r:id="rId4"/>
    <p:sldLayoutId id="2147484292" r:id="rId5"/>
    <p:sldLayoutId id="2147484293" r:id="rId6"/>
    <p:sldLayoutId id="2147484294" r:id="rId7"/>
    <p:sldLayoutId id="2147484295" r:id="rId8"/>
    <p:sldLayoutId id="2147484296" r:id="rId9"/>
    <p:sldLayoutId id="2147484297" r:id="rId10"/>
    <p:sldLayoutId id="2147484298" r:id="rId11"/>
    <p:sldLayoutId id="2147484299" r:id="rId12"/>
    <p:sldLayoutId id="2147484300" r:id="rId13"/>
    <p:sldLayoutId id="2147484301" r:id="rId14"/>
    <p:sldLayoutId id="2147484302" r:id="rId15"/>
    <p:sldLayoutId id="2147484303" r:id="rId16"/>
    <p:sldLayoutId id="2147484304" r:id="rId17"/>
    <p:sldLayoutId id="2147484305" r:id="rId18"/>
    <p:sldLayoutId id="2147484306" r:id="rId19"/>
    <p:sldLayoutId id="2147484307" r:id="rId20"/>
    <p:sldLayoutId id="2147484308" r:id="rId21"/>
    <p:sldLayoutId id="2147484309" r:id="rId22"/>
    <p:sldLayoutId id="2147484310" r:id="rId23"/>
    <p:sldLayoutId id="2147484311" r:id="rId24"/>
    <p:sldLayoutId id="2147484312" r:id="rId25"/>
    <p:sldLayoutId id="2147484313" r:id="rId26"/>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3" y="760413"/>
            <a:ext cx="22012275"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lvl="0"/>
            <a:r>
              <a:rPr lang="zh-TW" altLang="zh-TW" dirty="0">
                <a:sym typeface="Aleo" pitchFamily="34" charset="0"/>
              </a:rPr>
              <a:t>Click to edit Master title style</a:t>
            </a:r>
          </a:p>
        </p:txBody>
      </p:sp>
      <p:pic>
        <p:nvPicPr>
          <p:cNvPr id="3074" name="Picture 2" descr="pasted-image.pdf"/>
          <p:cNvPicPr>
            <a:picLocks noChangeAspect="1"/>
          </p:cNvPicPr>
          <p:nvPr/>
        </p:nvPicPr>
        <p:blipFill>
          <a:blip r:embed="rId15" cstate="print"/>
          <a:srcRect/>
          <a:stretch>
            <a:fillRect/>
          </a:stretch>
        </p:blipFill>
        <p:spPr bwMode="auto">
          <a:xfrm>
            <a:off x="21704300" y="12428538"/>
            <a:ext cx="2179638" cy="909637"/>
          </a:xfrm>
          <a:prstGeom prst="rect">
            <a:avLst/>
          </a:prstGeom>
          <a:noFill/>
          <a:ln w="12700" cap="flat" cmpd="sng">
            <a:noFill/>
            <a:prstDash val="solid"/>
            <a:miter lim="400000"/>
            <a:headEnd type="none" w="med" len="med"/>
            <a:tailEnd type="none" w="med" len="med"/>
          </a:ln>
          <a:effectLst/>
        </p:spPr>
      </p:pic>
      <p:sp>
        <p:nvSpPr>
          <p:cNvPr id="3075" name="Oval 3"/>
          <p:cNvSpPr>
            <a:spLocks/>
          </p:cNvSpPr>
          <p:nvPr/>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3076" name="Rectangle 4"/>
          <p:cNvSpPr>
            <a:spLocks noGrp="1"/>
          </p:cNvSpPr>
          <p:nvPr>
            <p:ph type="sldNum" sz="quarter" idx="2"/>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3">
              <a:defRPr sz="2100">
                <a:solidFill>
                  <a:srgbClr val="A7A7A7"/>
                </a:solidFill>
                <a:latin typeface="Gill Sans" charset="0"/>
                <a:ea typeface="Gill Sans" charset="0"/>
                <a:cs typeface="Gill Sans" charset="0"/>
                <a:sym typeface="Gill Sans" charset="0"/>
              </a:defRPr>
            </a:lvl1pPr>
          </a:lstStyle>
          <a:p>
            <a:fld id="{983B9D7A-34AB-4A6C-A9EA-E7B441D4F23B}" type="slidenum">
              <a:rPr lang="zh-TW" altLang="zh-TW"/>
              <a:pPr/>
              <a:t>‹#›</a:t>
            </a:fld>
            <a:endParaRPr lang="zh-TW" altLang="zh-TW"/>
          </a:p>
        </p:txBody>
      </p:sp>
    </p:spTree>
  </p:cSld>
  <p:clrMap bg1="lt1" tx1="dk1" bg2="lt2" tx2="dk2" accent1="accent1" accent2="accent2" accent3="accent3" accent4="accent4" accent5="accent5" accent6="accent6" hlink="hlink" folHlink="folHlink"/>
  <p:sldLayoutIdLst>
    <p:sldLayoutId id="2147484327" r:id="rId1"/>
    <p:sldLayoutId id="2147484328" r:id="rId2"/>
    <p:sldLayoutId id="2147484329" r:id="rId3"/>
    <p:sldLayoutId id="2147484330" r:id="rId4"/>
    <p:sldLayoutId id="2147484331" r:id="rId5"/>
    <p:sldLayoutId id="2147484332" r:id="rId6"/>
    <p:sldLayoutId id="2147484333" r:id="rId7"/>
    <p:sldLayoutId id="2147484334" r:id="rId8"/>
    <p:sldLayoutId id="2147484335" r:id="rId9"/>
    <p:sldLayoutId id="2147484336" r:id="rId10"/>
    <p:sldLayoutId id="2147484337" r:id="rId11"/>
    <p:sldLayoutId id="2147484338" r:id="rId12"/>
    <p:sldLayoutId id="2147484339" r:id="rId13"/>
  </p:sldLayoutIdLst>
  <p:txStyles>
    <p:title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latin typeface="Lato"/>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341" r:id="rId1"/>
    <p:sldLayoutId id="2147484342" r:id="rId2"/>
    <p:sldLayoutId id="2147484343" r:id="rId3"/>
    <p:sldLayoutId id="2147484344" r:id="rId4"/>
    <p:sldLayoutId id="2147484345" r:id="rId5"/>
    <p:sldLayoutId id="2147484346" r:id="rId6"/>
    <p:sldLayoutId id="2147484347" r:id="rId7"/>
    <p:sldLayoutId id="2147484348" r:id="rId8"/>
    <p:sldLayoutId id="2147484349" r:id="rId9"/>
    <p:sldLayoutId id="2147484350" r:id="rId10"/>
    <p:sldLayoutId id="2147484351" r:id="rId11"/>
    <p:sldLayoutId id="2147484352" r:id="rId12"/>
    <p:sldLayoutId id="2147484353" r:id="rId13"/>
    <p:sldLayoutId id="2147484354" r:id="rId14"/>
    <p:sldLayoutId id="2147484355" r:id="rId15"/>
    <p:sldLayoutId id="2147484356" r:id="rId16"/>
    <p:sldLayoutId id="2147484357" r:id="rId17"/>
    <p:sldLayoutId id="2147484358" r:id="rId18"/>
    <p:sldLayoutId id="2147484359" r:id="rId19"/>
    <p:sldLayoutId id="2147484360" r:id="rId20"/>
    <p:sldLayoutId id="2147484361" r:id="rId21"/>
    <p:sldLayoutId id="2147484362" r:id="rId22"/>
    <p:sldLayoutId id="2147484363" r:id="rId23"/>
    <p:sldLayoutId id="2147484364" r:id="rId24"/>
    <p:sldLayoutId id="2147484365" r:id="rId25"/>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3" y="760413"/>
            <a:ext cx="22012275"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ctr" anchorCtr="0" compatLnSpc="1">
            <a:prstTxWarp prst="textNoShape">
              <a:avLst/>
            </a:prstTxWarp>
          </a:bodyPr>
          <a:lstStyle/>
          <a:p>
            <a:pPr lvl="0"/>
            <a:r>
              <a:rPr lang="zh-TW" altLang="zh-TW" dirty="0">
                <a:sym typeface="Aleo" pitchFamily="34" charset="0"/>
              </a:rPr>
              <a:t>Click to edit Master title style</a:t>
            </a:r>
          </a:p>
        </p:txBody>
      </p:sp>
      <p:pic>
        <p:nvPicPr>
          <p:cNvPr id="3074" name="Picture 2" descr="pasted-image.pdf"/>
          <p:cNvPicPr>
            <a:picLocks noChangeAspect="1"/>
          </p:cNvPicPr>
          <p:nvPr/>
        </p:nvPicPr>
        <p:blipFill>
          <a:blip r:embed="rId17" cstate="print"/>
          <a:srcRect/>
          <a:stretch>
            <a:fillRect/>
          </a:stretch>
        </p:blipFill>
        <p:spPr bwMode="auto">
          <a:xfrm>
            <a:off x="21704300" y="12428538"/>
            <a:ext cx="2179638" cy="909637"/>
          </a:xfrm>
          <a:prstGeom prst="rect">
            <a:avLst/>
          </a:prstGeom>
          <a:noFill/>
          <a:ln w="12700" cap="flat" cmpd="sng">
            <a:noFill/>
            <a:prstDash val="solid"/>
            <a:miter lim="400000"/>
            <a:headEnd type="none" w="med" len="med"/>
            <a:tailEnd type="none" w="med" len="med"/>
          </a:ln>
          <a:effectLst/>
        </p:spPr>
      </p:pic>
      <p:sp>
        <p:nvSpPr>
          <p:cNvPr id="3076" name="Rectangle 4"/>
          <p:cNvSpPr>
            <a:spLocks noGrp="1"/>
          </p:cNvSpPr>
          <p:nvPr>
            <p:ph type="sldNum" sz="quarter" idx="2"/>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3">
              <a:defRPr sz="2100">
                <a:solidFill>
                  <a:srgbClr val="A7A7A7"/>
                </a:solidFill>
                <a:latin typeface="Gill Sans" charset="0"/>
                <a:ea typeface="Gill Sans" charset="0"/>
                <a:cs typeface="Gill Sans" charset="0"/>
                <a:sym typeface="Gill Sans" charset="0"/>
              </a:defRPr>
            </a:lvl1pPr>
          </a:lstStyle>
          <a:p>
            <a:fld id="{983B9D7A-34AB-4A6C-A9EA-E7B441D4F23B}" type="slidenum">
              <a:rPr lang="zh-TW" altLang="zh-TW"/>
              <a:pPr/>
              <a:t>‹#›</a:t>
            </a:fld>
            <a:endParaRPr lang="zh-TW" altLang="zh-TW"/>
          </a:p>
        </p:txBody>
      </p:sp>
    </p:spTree>
  </p:cSld>
  <p:clrMap bg1="lt1" tx1="dk1" bg2="lt2" tx2="dk2" accent1="accent1" accent2="accent2" accent3="accent3" accent4="accent4" accent5="accent5" accent6="accent6" hlink="hlink" folHlink="folHlink"/>
  <p:sldLayoutIdLst>
    <p:sldLayoutId id="2147484367" r:id="rId1"/>
    <p:sldLayoutId id="2147484368" r:id="rId2"/>
    <p:sldLayoutId id="2147484369" r:id="rId3"/>
    <p:sldLayoutId id="2147484370" r:id="rId4"/>
    <p:sldLayoutId id="2147484371" r:id="rId5"/>
    <p:sldLayoutId id="2147484372" r:id="rId6"/>
    <p:sldLayoutId id="2147484373" r:id="rId7"/>
    <p:sldLayoutId id="2147484374" r:id="rId8"/>
    <p:sldLayoutId id="2147484375" r:id="rId9"/>
    <p:sldLayoutId id="2147484376" r:id="rId10"/>
    <p:sldLayoutId id="2147484377" r:id="rId11"/>
    <p:sldLayoutId id="2147484378" r:id="rId12"/>
    <p:sldLayoutId id="2147484379" r:id="rId13"/>
    <p:sldLayoutId id="2147484380" r:id="rId14"/>
    <p:sldLayoutId id="2147484381" r:id="rId15"/>
  </p:sldLayoutIdLst>
  <p:txStyles>
    <p:titleStyle>
      <a:lvl1pPr algn="l" defTabSz="457200" rtl="0" fontAlgn="base" hangingPunct="0">
        <a:spcBef>
          <a:spcPct val="0"/>
        </a:spcBef>
        <a:spcAft>
          <a:spcPct val="0"/>
        </a:spcAft>
        <a:defRPr sz="7200" b="0" i="0">
          <a:solidFill>
            <a:srgbClr val="4D4D4D"/>
          </a:solidFill>
          <a:latin typeface="+mn-ea"/>
          <a:ea typeface="+mn-ea"/>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ltLang="zh-CN"/>
              <a:t>Click to edit Master title style</a:t>
            </a:r>
            <a:endParaRPr lang="en-US"/>
          </a:p>
        </p:txBody>
      </p:sp>
      <p:sp>
        <p:nvSpPr>
          <p:cNvPr id="3" name="Text Placeholder 2"/>
          <p:cNvSpPr>
            <a:spLocks noGrp="1"/>
          </p:cNvSpPr>
          <p:nvPr>
            <p:ph type="body" idx="1"/>
          </p:nvPr>
        </p:nvSpPr>
        <p:spPr>
          <a:xfrm>
            <a:off x="457200" y="1600200"/>
            <a:ext cx="8229600" cy="4525964"/>
          </a:xfrm>
          <a:prstGeom prst="rect">
            <a:avLst/>
          </a:prstGeom>
        </p:spPr>
        <p:txBody>
          <a:bodyPr vert="horz" lIns="91440" tIns="45720" rIns="91440" bIns="45720" rtlCol="0">
            <a:norm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Date Placeholder 3"/>
          <p:cNvSpPr>
            <a:spLocks noGrp="1"/>
          </p:cNvSpPr>
          <p:nvPr>
            <p:ph type="dt" sz="half" idx="2"/>
          </p:nvPr>
        </p:nvSpPr>
        <p:spPr>
          <a:xfrm>
            <a:off x="457200" y="6356351"/>
            <a:ext cx="2133600" cy="365126"/>
          </a:xfrm>
          <a:prstGeom prst="rect">
            <a:avLst/>
          </a:prstGeom>
        </p:spPr>
        <p:txBody>
          <a:bodyPr vert="horz" lIns="91440" tIns="45720" rIns="91440" bIns="45720" rtlCol="0" anchor="ctr"/>
          <a:lstStyle>
            <a:lvl1pPr algn="l">
              <a:defRPr sz="1200">
                <a:solidFill>
                  <a:schemeClr val="tx1">
                    <a:tint val="75000"/>
                  </a:schemeClr>
                </a:solidFill>
              </a:defRPr>
            </a:lvl1pPr>
          </a:lstStyle>
          <a:p>
            <a:fld id="{7A56DD26-32A4-2A43-990A-6F7E5E73786E}" type="datetimeFigureOut">
              <a:rPr lang="en-US" smtClean="0">
                <a:solidFill>
                  <a:prstClr val="black">
                    <a:tint val="75000"/>
                  </a:prstClr>
                </a:solidFill>
              </a:rPr>
              <a:pPr/>
              <a:t>11/7/2022</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1"/>
            <a:ext cx="2895600" cy="365126"/>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1"/>
            <a:ext cx="2133600" cy="365126"/>
          </a:xfrm>
          <a:prstGeom prst="rect">
            <a:avLst/>
          </a:prstGeom>
        </p:spPr>
        <p:txBody>
          <a:bodyPr vert="horz" lIns="91440" tIns="45720" rIns="91440" bIns="45720" rtlCol="0" anchor="ctr"/>
          <a:lstStyle>
            <a:lvl1pPr algn="r">
              <a:defRPr sz="1200">
                <a:solidFill>
                  <a:schemeClr val="tx1">
                    <a:tint val="75000"/>
                  </a:schemeClr>
                </a:solidFill>
              </a:defRPr>
            </a:lvl1p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4383" r:id="rId1"/>
    <p:sldLayoutId id="2147484384" r:id="rId2"/>
    <p:sldLayoutId id="2147484385" r:id="rId3"/>
    <p:sldLayoutId id="2147484386" r:id="rId4"/>
    <p:sldLayoutId id="2147484387" r:id="rId5"/>
    <p:sldLayoutId id="2147484388" r:id="rId6"/>
    <p:sldLayoutId id="2147484389" r:id="rId7"/>
    <p:sldLayoutId id="2147484390" r:id="rId8"/>
    <p:sldLayoutId id="2147484391" r:id="rId9"/>
    <p:sldLayoutId id="2147484392" r:id="rId10"/>
    <p:sldLayoutId id="214748439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ltLang="zh-CN"/>
              <a:t>Click to edit Master title style</a:t>
            </a:r>
            <a:endParaRPr lang="en-US"/>
          </a:p>
        </p:txBody>
      </p:sp>
      <p:sp>
        <p:nvSpPr>
          <p:cNvPr id="3" name="Text Placeholder 2"/>
          <p:cNvSpPr>
            <a:spLocks noGrp="1"/>
          </p:cNvSpPr>
          <p:nvPr>
            <p:ph type="body" idx="1"/>
          </p:nvPr>
        </p:nvSpPr>
        <p:spPr>
          <a:xfrm>
            <a:off x="457200" y="1600200"/>
            <a:ext cx="8229600" cy="4525964"/>
          </a:xfrm>
          <a:prstGeom prst="rect">
            <a:avLst/>
          </a:prstGeom>
        </p:spPr>
        <p:txBody>
          <a:bodyPr vert="horz" lIns="91440" tIns="45720" rIns="91440" bIns="45720" rtlCol="0">
            <a:norm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Date Placeholder 3"/>
          <p:cNvSpPr>
            <a:spLocks noGrp="1"/>
          </p:cNvSpPr>
          <p:nvPr>
            <p:ph type="dt" sz="half" idx="2"/>
          </p:nvPr>
        </p:nvSpPr>
        <p:spPr>
          <a:xfrm>
            <a:off x="457200" y="6356351"/>
            <a:ext cx="2133600" cy="365126"/>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fontAlgn="auto" hangingPunct="1">
              <a:spcBef>
                <a:spcPts val="0"/>
              </a:spcBef>
              <a:spcAft>
                <a:spcPts val="0"/>
              </a:spcAft>
            </a:pPr>
            <a:fld id="{7A56DD26-32A4-2A43-990A-6F7E5E73786E}" type="datetimeFigureOut">
              <a:rPr lang="en-US" smtClean="0">
                <a:solidFill>
                  <a:prstClr val="black">
                    <a:tint val="75000"/>
                  </a:prstClr>
                </a:solidFill>
                <a:latin typeface="Calibri"/>
                <a:ea typeface="+mn-ea"/>
                <a:cs typeface="+mn-cs"/>
              </a:rPr>
              <a:pPr defTabSz="914400" fontAlgn="auto" hangingPunct="1">
                <a:spcBef>
                  <a:spcPts val="0"/>
                </a:spcBef>
                <a:spcAft>
                  <a:spcPts val="0"/>
                </a:spcAft>
              </a:pPr>
              <a:t>11/7/2022</a:t>
            </a:fld>
            <a:endParaRPr lang="en-US" dirty="0">
              <a:solidFill>
                <a:prstClr val="black">
                  <a:tint val="75000"/>
                </a:prstClr>
              </a:solidFill>
              <a:latin typeface="Calibri"/>
              <a:ea typeface="+mn-ea"/>
              <a:cs typeface="+mn-cs"/>
            </a:endParaRPr>
          </a:p>
        </p:txBody>
      </p:sp>
      <p:sp>
        <p:nvSpPr>
          <p:cNvPr id="5" name="Footer Placeholder 4"/>
          <p:cNvSpPr>
            <a:spLocks noGrp="1"/>
          </p:cNvSpPr>
          <p:nvPr>
            <p:ph type="ftr" sz="quarter" idx="3"/>
          </p:nvPr>
        </p:nvSpPr>
        <p:spPr>
          <a:xfrm>
            <a:off x="3124200" y="6356351"/>
            <a:ext cx="2895600" cy="365126"/>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fontAlgn="auto" hangingPunct="1">
              <a:spcBef>
                <a:spcPts val="0"/>
              </a:spcBef>
              <a:spcAft>
                <a:spcPts val="0"/>
              </a:spcAft>
            </a:pPr>
            <a:endParaRPr lang="en-US" dirty="0">
              <a:solidFill>
                <a:prstClr val="black">
                  <a:tint val="75000"/>
                </a:prstClr>
              </a:solidFill>
              <a:latin typeface="Calibri"/>
              <a:ea typeface="+mn-ea"/>
              <a:cs typeface="+mn-cs"/>
            </a:endParaRPr>
          </a:p>
        </p:txBody>
      </p:sp>
      <p:sp>
        <p:nvSpPr>
          <p:cNvPr id="6" name="Slide Number Placeholder 5"/>
          <p:cNvSpPr>
            <a:spLocks noGrp="1"/>
          </p:cNvSpPr>
          <p:nvPr>
            <p:ph type="sldNum" sz="quarter" idx="4"/>
          </p:nvPr>
        </p:nvSpPr>
        <p:spPr>
          <a:xfrm>
            <a:off x="6553200" y="6356351"/>
            <a:ext cx="2133600" cy="365126"/>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fontAlgn="auto" hangingPunct="1">
              <a:spcBef>
                <a:spcPts val="0"/>
              </a:spcBef>
              <a:spcAft>
                <a:spcPts val="0"/>
              </a:spcAft>
            </a:pPr>
            <a:fld id="{186AF604-6CBA-6F4A-A6F6-26E48A4D0EE4}" type="slidenum">
              <a:rPr lang="en-US" smtClean="0">
                <a:solidFill>
                  <a:prstClr val="black">
                    <a:tint val="75000"/>
                  </a:prstClr>
                </a:solidFill>
                <a:latin typeface="Calibri"/>
                <a:ea typeface="+mn-ea"/>
                <a:cs typeface="+mn-cs"/>
              </a:rPr>
              <a:pPr defTabSz="914400" fontAlgn="auto" hangingPunct="1">
                <a:spcBef>
                  <a:spcPts val="0"/>
                </a:spcBef>
                <a:spcAft>
                  <a:spcPts val="0"/>
                </a:spcAft>
              </a:pPr>
              <a:t>‹#›</a:t>
            </a:fld>
            <a:endParaRPr lang="en-US" dirty="0">
              <a:solidFill>
                <a:prstClr val="black">
                  <a:tint val="75000"/>
                </a:prstClr>
              </a:solidFill>
              <a:latin typeface="Calibri"/>
              <a:ea typeface="+mn-ea"/>
              <a:cs typeface="+mn-cs"/>
            </a:endParaRPr>
          </a:p>
        </p:txBody>
      </p:sp>
    </p:spTree>
  </p:cSld>
  <p:clrMap bg1="lt1" tx1="dk1" bg2="lt2" tx2="dk2" accent1="accent1" accent2="accent2" accent3="accent3" accent4="accent4" accent5="accent5" accent6="accent6" hlink="hlink" folHlink="folHlink"/>
  <p:sldLayoutIdLst>
    <p:sldLayoutId id="2147484396" r:id="rId1"/>
    <p:sldLayoutId id="2147484397" r:id="rId2"/>
    <p:sldLayoutId id="2147484398" r:id="rId3"/>
    <p:sldLayoutId id="2147484399" r:id="rId4"/>
    <p:sldLayoutId id="2147484400" r:id="rId5"/>
    <p:sldLayoutId id="2147484401" r:id="rId6"/>
    <p:sldLayoutId id="2147484402" r:id="rId7"/>
    <p:sldLayoutId id="2147484403" r:id="rId8"/>
    <p:sldLayoutId id="2147484404" r:id="rId9"/>
    <p:sldLayoutId id="2147484405" r:id="rId10"/>
    <p:sldLayoutId id="2147484406"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 id="2147483786" r:id="rId18"/>
    <p:sldLayoutId id="2147483787" r:id="rId19"/>
    <p:sldLayoutId id="2147483788" r:id="rId20"/>
    <p:sldLayoutId id="2147483789" r:id="rId21"/>
    <p:sldLayoutId id="2147483790" r:id="rId22"/>
    <p:sldLayoutId id="2147483791" r:id="rId23"/>
    <p:sldLayoutId id="2147483792" r:id="rId24"/>
    <p:sldLayoutId id="2147483794" r:id="rId25"/>
  </p:sldLayoutIdLst>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 id="2147483808" r:id="rId12"/>
    <p:sldLayoutId id="2147483809" r:id="rId13"/>
    <p:sldLayoutId id="2147483810" r:id="rId14"/>
    <p:sldLayoutId id="2147483811" r:id="rId15"/>
    <p:sldLayoutId id="2147483812" r:id="rId16"/>
    <p:sldLayoutId id="2147483813" r:id="rId17"/>
    <p:sldLayoutId id="2147483814" r:id="rId18"/>
    <p:sldLayoutId id="2147483815" r:id="rId19"/>
    <p:sldLayoutId id="2147483816" r:id="rId20"/>
    <p:sldLayoutId id="2147483817" r:id="rId21"/>
    <p:sldLayoutId id="2147483818" r:id="rId22"/>
    <p:sldLayoutId id="2147483819" r:id="rId23"/>
    <p:sldLayoutId id="2147483820" r:id="rId24"/>
    <p:sldLayoutId id="2147483821" r:id="rId25"/>
    <p:sldLayoutId id="2147483822" r:id="rId26"/>
  </p:sldLayoutIdLst>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898" r:id="rId1"/>
    <p:sldLayoutId id="2147483899" r:id="rId2"/>
    <p:sldLayoutId id="2147483900" r:id="rId3"/>
    <p:sldLayoutId id="2147483901" r:id="rId4"/>
    <p:sldLayoutId id="2147483902" r:id="rId5"/>
    <p:sldLayoutId id="2147483903" r:id="rId6"/>
    <p:sldLayoutId id="2147483904" r:id="rId7"/>
    <p:sldLayoutId id="2147483905" r:id="rId8"/>
    <p:sldLayoutId id="2147483906" r:id="rId9"/>
    <p:sldLayoutId id="2147483907" r:id="rId10"/>
    <p:sldLayoutId id="2147483908" r:id="rId11"/>
    <p:sldLayoutId id="2147483909" r:id="rId12"/>
    <p:sldLayoutId id="2147483910" r:id="rId13"/>
    <p:sldLayoutId id="2147483911" r:id="rId14"/>
    <p:sldLayoutId id="2147483912" r:id="rId15"/>
    <p:sldLayoutId id="2147483913" r:id="rId16"/>
    <p:sldLayoutId id="2147483914" r:id="rId17"/>
    <p:sldLayoutId id="2147483915" r:id="rId18"/>
    <p:sldLayoutId id="2147483916" r:id="rId19"/>
    <p:sldLayoutId id="2147483917" r:id="rId20"/>
    <p:sldLayoutId id="2147483918" r:id="rId21"/>
    <p:sldLayoutId id="2147483919" r:id="rId22"/>
    <p:sldLayoutId id="2147483920" r:id="rId23"/>
    <p:sldLayoutId id="2147483921" r:id="rId24"/>
    <p:sldLayoutId id="2147483922" r:id="rId25"/>
  </p:sldLayoutIdLst>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4" y="760414"/>
            <a:ext cx="22012276"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lvl="0"/>
            <a:r>
              <a:rPr lang="zh-TW" altLang="zh-TW" dirty="0">
                <a:sym typeface="Aleo" pitchFamily="34" charset="0"/>
              </a:rPr>
              <a:t>Click to edit Master title style</a:t>
            </a:r>
          </a:p>
        </p:txBody>
      </p:sp>
      <p:pic>
        <p:nvPicPr>
          <p:cNvPr id="3074" name="Picture 2" descr="pasted-image.pdf"/>
          <p:cNvPicPr>
            <a:picLocks noChangeAspect="1"/>
          </p:cNvPicPr>
          <p:nvPr/>
        </p:nvPicPr>
        <p:blipFill>
          <a:blip r:embed="rId16" cstate="print"/>
          <a:srcRect/>
          <a:stretch>
            <a:fillRect/>
          </a:stretch>
        </p:blipFill>
        <p:spPr bwMode="auto">
          <a:xfrm>
            <a:off x="21704303" y="12428541"/>
            <a:ext cx="2179638" cy="909638"/>
          </a:xfrm>
          <a:prstGeom prst="rect">
            <a:avLst/>
          </a:prstGeom>
          <a:noFill/>
          <a:ln w="12700" cap="flat" cmpd="sng">
            <a:noFill/>
            <a:prstDash val="solid"/>
            <a:miter lim="400000"/>
            <a:headEnd type="none" w="med" len="med"/>
            <a:tailEnd type="none" w="med" len="med"/>
          </a:ln>
          <a:effectLst/>
        </p:spPr>
      </p:pic>
      <p:sp>
        <p:nvSpPr>
          <p:cNvPr id="3075" name="Oval 3"/>
          <p:cNvSpPr>
            <a:spLocks/>
          </p:cNvSpPr>
          <p:nvPr/>
        </p:nvSpPr>
        <p:spPr bwMode="auto">
          <a:xfrm>
            <a:off x="1163638" y="1412876"/>
            <a:ext cx="382588"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4"/>
            <a:endParaRPr lang="zh-TW" altLang="zh-TW" sz="5800" dirty="0"/>
          </a:p>
        </p:txBody>
      </p:sp>
      <p:sp>
        <p:nvSpPr>
          <p:cNvPr id="3076" name="Rectangle 4"/>
          <p:cNvSpPr>
            <a:spLocks noGrp="1"/>
          </p:cNvSpPr>
          <p:nvPr>
            <p:ph type="sldNum" sz="quarter" idx="2"/>
          </p:nvPr>
        </p:nvSpPr>
        <p:spPr bwMode="auto">
          <a:xfrm>
            <a:off x="9347200" y="12990514"/>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4">
              <a:defRPr sz="2200">
                <a:solidFill>
                  <a:srgbClr val="A7A7A7"/>
                </a:solidFill>
                <a:latin typeface="Gill Sans" charset="0"/>
                <a:ea typeface="Gill Sans" charset="0"/>
                <a:cs typeface="Gill Sans" charset="0"/>
                <a:sym typeface="Gill Sans" charset="0"/>
              </a:defRPr>
            </a:lvl1pPr>
          </a:lstStyle>
          <a:p>
            <a:fld id="{983B9D7A-34AB-4A6C-A9EA-E7B441D4F23B}" type="slidenum">
              <a:rPr lang="zh-TW" altLang="zh-TW"/>
              <a:pPr/>
              <a:t>‹#›</a:t>
            </a:fld>
            <a:endParaRPr lang="zh-TW" altLang="zh-TW"/>
          </a:p>
        </p:txBody>
      </p:sp>
    </p:spTree>
  </p:cSld>
  <p:clrMap bg1="lt1" tx1="dk1" bg2="lt2" tx2="dk2" accent1="accent1" accent2="accent2" accent3="accent3" accent4="accent4" accent5="accent5" accent6="accent6" hlink="hlink" folHlink="folHlink"/>
  <p:sldLayoutIdLst>
    <p:sldLayoutId id="2147483964" r:id="rId1"/>
    <p:sldLayoutId id="2147483965" r:id="rId2"/>
    <p:sldLayoutId id="2147483966" r:id="rId3"/>
    <p:sldLayoutId id="2147483967" r:id="rId4"/>
    <p:sldLayoutId id="2147483968" r:id="rId5"/>
    <p:sldLayoutId id="2147483969" r:id="rId6"/>
    <p:sldLayoutId id="2147483970" r:id="rId7"/>
    <p:sldLayoutId id="2147483971" r:id="rId8"/>
    <p:sldLayoutId id="2147483972" r:id="rId9"/>
    <p:sldLayoutId id="2147483973" r:id="rId10"/>
    <p:sldLayoutId id="2147483974" r:id="rId11"/>
    <p:sldLayoutId id="2147483975" r:id="rId12"/>
    <p:sldLayoutId id="2147483977" r:id="rId13"/>
    <p:sldLayoutId id="2147484394" r:id="rId14"/>
  </p:sldLayoutIdLst>
  <p:txStyles>
    <p:title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019" r:id="rId1"/>
    <p:sldLayoutId id="2147484020" r:id="rId2"/>
    <p:sldLayoutId id="2147484021" r:id="rId3"/>
    <p:sldLayoutId id="2147484022" r:id="rId4"/>
    <p:sldLayoutId id="2147484023" r:id="rId5"/>
    <p:sldLayoutId id="2147484024" r:id="rId6"/>
    <p:sldLayoutId id="2147484025" r:id="rId7"/>
    <p:sldLayoutId id="2147484026" r:id="rId8"/>
    <p:sldLayoutId id="2147484027" r:id="rId9"/>
    <p:sldLayoutId id="2147484028" r:id="rId10"/>
    <p:sldLayoutId id="2147484029" r:id="rId11"/>
    <p:sldLayoutId id="2147484030" r:id="rId12"/>
    <p:sldLayoutId id="2147484031" r:id="rId13"/>
    <p:sldLayoutId id="2147484032" r:id="rId14"/>
    <p:sldLayoutId id="2147484033" r:id="rId15"/>
    <p:sldLayoutId id="2147484034" r:id="rId16"/>
    <p:sldLayoutId id="2147484035" r:id="rId17"/>
    <p:sldLayoutId id="2147484036" r:id="rId18"/>
    <p:sldLayoutId id="2147484037" r:id="rId19"/>
    <p:sldLayoutId id="2147484038" r:id="rId20"/>
    <p:sldLayoutId id="2147484039" r:id="rId21"/>
    <p:sldLayoutId id="2147484040" r:id="rId22"/>
    <p:sldLayoutId id="2147484041" r:id="rId23"/>
    <p:sldLayoutId id="2147484042" r:id="rId24"/>
    <p:sldLayoutId id="2147484043" r:id="rId25"/>
    <p:sldLayoutId id="2147484044" r:id="rId26"/>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099" tIns="38099" rIns="38099" bIns="38099"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046" r:id="rId1"/>
    <p:sldLayoutId id="2147484047" r:id="rId2"/>
    <p:sldLayoutId id="2147484048" r:id="rId3"/>
    <p:sldLayoutId id="2147484049" r:id="rId4"/>
    <p:sldLayoutId id="2147484050" r:id="rId5"/>
    <p:sldLayoutId id="2147484051" r:id="rId6"/>
    <p:sldLayoutId id="2147484052" r:id="rId7"/>
    <p:sldLayoutId id="2147484053" r:id="rId8"/>
    <p:sldLayoutId id="2147484054" r:id="rId9"/>
    <p:sldLayoutId id="2147484055" r:id="rId10"/>
    <p:sldLayoutId id="2147484056" r:id="rId11"/>
    <p:sldLayoutId id="2147484057" r:id="rId12"/>
    <p:sldLayoutId id="2147484058" r:id="rId13"/>
    <p:sldLayoutId id="2147484059" r:id="rId14"/>
    <p:sldLayoutId id="2147484060" r:id="rId15"/>
    <p:sldLayoutId id="2147484061" r:id="rId16"/>
    <p:sldLayoutId id="2147484062" r:id="rId17"/>
    <p:sldLayoutId id="2147484063" r:id="rId18"/>
    <p:sldLayoutId id="2147484064" r:id="rId19"/>
    <p:sldLayoutId id="2147484065" r:id="rId20"/>
    <p:sldLayoutId id="2147484066" r:id="rId21"/>
    <p:sldLayoutId id="2147484067" r:id="rId22"/>
    <p:sldLayoutId id="2147484068" r:id="rId23"/>
    <p:sldLayoutId id="2147484069" r:id="rId24"/>
    <p:sldLayoutId id="2147484070" r:id="rId25"/>
    <p:sldLayoutId id="2147484071" r:id="rId26"/>
    <p:sldLayoutId id="2147484072" r:id="rId27"/>
    <p:sldLayoutId id="2147484073" r:id="rId28"/>
    <p:sldLayoutId id="2147484074" r:id="rId29"/>
    <p:sldLayoutId id="2147484075" r:id="rId30"/>
    <p:sldLayoutId id="2147484076" r:id="rId31"/>
    <p:sldLayoutId id="2147484077" r:id="rId32"/>
  </p:sldLayoutIdLst>
  <p:timing>
    <p:tnLst>
      <p:par>
        <p:cTn id="1" dur="indefinite" restart="never" nodeType="tmRoot"/>
      </p:par>
    </p:tnLst>
  </p:timing>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099" tIns="38099" rIns="38099" bIns="38099" anchor="ctr">
            <a:noAutofit/>
          </a:bodyPr>
          <a:lstStyle/>
          <a:p>
            <a:pPr lvl="0" defTabSz="457171"/>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4121" r:id="rId1"/>
    <p:sldLayoutId id="2147484122" r:id="rId2"/>
    <p:sldLayoutId id="2147484123" r:id="rId3"/>
    <p:sldLayoutId id="2147484124" r:id="rId4"/>
    <p:sldLayoutId id="2147484125" r:id="rId5"/>
    <p:sldLayoutId id="2147484126" r:id="rId6"/>
    <p:sldLayoutId id="2147484127" r:id="rId7"/>
    <p:sldLayoutId id="2147484128" r:id="rId8"/>
    <p:sldLayoutId id="2147484129" r:id="rId9"/>
    <p:sldLayoutId id="2147484130" r:id="rId10"/>
    <p:sldLayoutId id="2147484131" r:id="rId11"/>
    <p:sldLayoutId id="2147484132" r:id="rId12"/>
    <p:sldLayoutId id="2147484133" r:id="rId13"/>
    <p:sldLayoutId id="2147484134" r:id="rId14"/>
    <p:sldLayoutId id="2147484135" r:id="rId15"/>
    <p:sldLayoutId id="2147484136" r:id="rId16"/>
    <p:sldLayoutId id="2147484137" r:id="rId17"/>
    <p:sldLayoutId id="2147484138" r:id="rId18"/>
    <p:sldLayoutId id="2147484139" r:id="rId19"/>
    <p:sldLayoutId id="2147484140" r:id="rId20"/>
    <p:sldLayoutId id="2147484141" r:id="rId21"/>
    <p:sldLayoutId id="2147484142" r:id="rId22"/>
    <p:sldLayoutId id="2147484143" r:id="rId23"/>
    <p:sldLayoutId id="2147484144" r:id="rId24"/>
    <p:sldLayoutId id="2147484145" r:id="rId25"/>
    <p:sldLayoutId id="2147484146" r:id="rId26"/>
    <p:sldLayoutId id="2147484148" r:id="rId27"/>
  </p:sldLayoutIdLst>
  <p:timing>
    <p:tnLst>
      <p:par>
        <p:cTn id="1" dur="indefinite" restart="never" nodeType="tmRoot"/>
      </p:par>
    </p:tnLst>
  </p:timing>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099" tIns="38099" rIns="38099" bIns="38099"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4176" r:id="rId1"/>
    <p:sldLayoutId id="2147484177" r:id="rId2"/>
    <p:sldLayoutId id="2147484178" r:id="rId3"/>
    <p:sldLayoutId id="2147484179" r:id="rId4"/>
    <p:sldLayoutId id="2147484180" r:id="rId5"/>
    <p:sldLayoutId id="2147484181" r:id="rId6"/>
    <p:sldLayoutId id="2147484182" r:id="rId7"/>
    <p:sldLayoutId id="2147484183" r:id="rId8"/>
    <p:sldLayoutId id="2147484184" r:id="rId9"/>
    <p:sldLayoutId id="2147484185" r:id="rId10"/>
    <p:sldLayoutId id="2147484186" r:id="rId11"/>
    <p:sldLayoutId id="2147484187" r:id="rId12"/>
    <p:sldLayoutId id="2147484188" r:id="rId13"/>
    <p:sldLayoutId id="2147484189" r:id="rId14"/>
    <p:sldLayoutId id="2147484190" r:id="rId15"/>
    <p:sldLayoutId id="2147484191" r:id="rId16"/>
    <p:sldLayoutId id="2147484192" r:id="rId17"/>
    <p:sldLayoutId id="2147484193" r:id="rId18"/>
    <p:sldLayoutId id="2147484194" r:id="rId19"/>
    <p:sldLayoutId id="2147484195" r:id="rId20"/>
    <p:sldLayoutId id="2147484196" r:id="rId21"/>
    <p:sldLayoutId id="2147484197" r:id="rId22"/>
    <p:sldLayoutId id="2147484198" r:id="rId23"/>
    <p:sldLayoutId id="2147484199" r:id="rId24"/>
    <p:sldLayoutId id="2147484200" r:id="rId25"/>
    <p:sldLayoutId id="2147484201" r:id="rId26"/>
    <p:sldLayoutId id="2147484202" r:id="rId27"/>
    <p:sldLayoutId id="2147484203" r:id="rId28"/>
    <p:sldLayoutId id="2147484204" r:id="rId29"/>
    <p:sldLayoutId id="2147484205" r:id="rId30"/>
    <p:sldLayoutId id="2147484206" r:id="rId31"/>
  </p:sldLayoutIdLst>
  <p:timing>
    <p:tnLst>
      <p:par>
        <p:cTn id="1" dur="indefinite" restart="never" nodeType="tmRoot"/>
      </p:par>
    </p:tnLst>
  </p:timing>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0.jpeg"/><Relationship Id="rId7" Type="http://schemas.openxmlformats.org/officeDocument/2006/relationships/image" Target="../media/image13.jpeg"/><Relationship Id="rId2" Type="http://schemas.openxmlformats.org/officeDocument/2006/relationships/image" Target="../media/image9.jpeg"/><Relationship Id="rId1" Type="http://schemas.openxmlformats.org/officeDocument/2006/relationships/slideLayout" Target="../slideLayouts/slideLayout377.xml"/><Relationship Id="rId6" Type="http://schemas.openxmlformats.org/officeDocument/2006/relationships/image" Target="../media/image12.jpeg"/><Relationship Id="rId5" Type="http://schemas.openxmlformats.org/officeDocument/2006/relationships/hyperlink" Target="https://tarkustech.com/zh_tw/" TargetMode="External"/><Relationship Id="rId4" Type="http://schemas.openxmlformats.org/officeDocument/2006/relationships/image" Target="../media/image11.png"/><Relationship Id="rId9" Type="http://schemas.openxmlformats.org/officeDocument/2006/relationships/image" Target="../media/image15.png"/></Relationships>
</file>

<file path=ppt/slides/_rels/slide10.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6.png"/><Relationship Id="rId7" Type="http://schemas.openxmlformats.org/officeDocument/2006/relationships/image" Target="../media/image50.jpeg"/><Relationship Id="rId12" Type="http://schemas.openxmlformats.org/officeDocument/2006/relationships/image" Target="../media/image55.jpeg"/><Relationship Id="rId2" Type="http://schemas.openxmlformats.org/officeDocument/2006/relationships/notesSlide" Target="../notesSlides/notesSlide2.xml"/><Relationship Id="rId1" Type="http://schemas.openxmlformats.org/officeDocument/2006/relationships/slideLayout" Target="../slideLayouts/slideLayout313.xml"/><Relationship Id="rId6" Type="http://schemas.openxmlformats.org/officeDocument/2006/relationships/image" Target="../media/image49.jpeg"/><Relationship Id="rId11" Type="http://schemas.openxmlformats.org/officeDocument/2006/relationships/image" Target="../media/image54.jpeg"/><Relationship Id="rId5" Type="http://schemas.openxmlformats.org/officeDocument/2006/relationships/image" Target="../media/image48.jpeg"/><Relationship Id="rId10" Type="http://schemas.openxmlformats.org/officeDocument/2006/relationships/image" Target="../media/image53.jpeg"/><Relationship Id="rId4" Type="http://schemas.openxmlformats.org/officeDocument/2006/relationships/image" Target="../media/image47.png"/><Relationship Id="rId9" Type="http://schemas.openxmlformats.org/officeDocument/2006/relationships/image" Target="../media/image52.jpeg"/></Relationships>
</file>

<file path=ppt/slides/_rels/slide1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jpeg"/><Relationship Id="rId1" Type="http://schemas.openxmlformats.org/officeDocument/2006/relationships/slideLayout" Target="../slideLayouts/slideLayout378.xml"/><Relationship Id="rId6" Type="http://schemas.openxmlformats.org/officeDocument/2006/relationships/image" Target="../media/image60.jpeg"/><Relationship Id="rId5" Type="http://schemas.openxmlformats.org/officeDocument/2006/relationships/image" Target="../media/image59.png"/><Relationship Id="rId4" Type="http://schemas.openxmlformats.org/officeDocument/2006/relationships/image" Target="../media/image58.png"/></Relationships>
</file>

<file path=ppt/slides/_rels/slide12.xml.rels><?xml version="1.0" encoding="UTF-8" standalone="yes"?>
<Relationships xmlns="http://schemas.openxmlformats.org/package/2006/relationships"><Relationship Id="rId8" Type="http://schemas.openxmlformats.org/officeDocument/2006/relationships/image" Target="../media/image67.jpeg"/><Relationship Id="rId3" Type="http://schemas.openxmlformats.org/officeDocument/2006/relationships/image" Target="../media/image62.jpeg"/><Relationship Id="rId7" Type="http://schemas.openxmlformats.org/officeDocument/2006/relationships/image" Target="../media/image66.jpeg"/><Relationship Id="rId2" Type="http://schemas.openxmlformats.org/officeDocument/2006/relationships/image" Target="../media/image61.jpeg"/><Relationship Id="rId1" Type="http://schemas.openxmlformats.org/officeDocument/2006/relationships/slideLayout" Target="../slideLayouts/slideLayout367.xml"/><Relationship Id="rId6" Type="http://schemas.openxmlformats.org/officeDocument/2006/relationships/image" Target="../media/image65.jpeg"/><Relationship Id="rId5" Type="http://schemas.openxmlformats.org/officeDocument/2006/relationships/image" Target="../media/image64.jpeg"/><Relationship Id="rId10" Type="http://schemas.openxmlformats.org/officeDocument/2006/relationships/image" Target="../media/image69.jpeg"/><Relationship Id="rId4" Type="http://schemas.openxmlformats.org/officeDocument/2006/relationships/image" Target="../media/image63.jpeg"/><Relationship Id="rId9" Type="http://schemas.openxmlformats.org/officeDocument/2006/relationships/image" Target="../media/image68.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54.xml"/></Relationships>
</file>

<file path=ppt/slides/_rels/slide1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image" Target="../media/image70.jpeg"/><Relationship Id="rId1" Type="http://schemas.openxmlformats.org/officeDocument/2006/relationships/slideLayout" Target="../slideLayouts/slideLayout111.xml"/><Relationship Id="rId4" Type="http://schemas.openxmlformats.org/officeDocument/2006/relationships/image" Target="../media/image72.jpeg"/></Relationships>
</file>

<file path=ppt/slides/_rels/slide15.xml.rels><?xml version="1.0" encoding="UTF-8" standalone="yes"?>
<Relationships xmlns="http://schemas.openxmlformats.org/package/2006/relationships"><Relationship Id="rId8" Type="http://schemas.openxmlformats.org/officeDocument/2006/relationships/image" Target="../media/image79.jpeg"/><Relationship Id="rId13" Type="http://schemas.openxmlformats.org/officeDocument/2006/relationships/image" Target="../media/image83.png"/><Relationship Id="rId3" Type="http://schemas.openxmlformats.org/officeDocument/2006/relationships/image" Target="../media/image74.jpeg"/><Relationship Id="rId7" Type="http://schemas.openxmlformats.org/officeDocument/2006/relationships/image" Target="../media/image78.png"/><Relationship Id="rId12" Type="http://schemas.openxmlformats.org/officeDocument/2006/relationships/image" Target="../media/image82.png"/><Relationship Id="rId2" Type="http://schemas.openxmlformats.org/officeDocument/2006/relationships/image" Target="../media/image73.jpeg"/><Relationship Id="rId1" Type="http://schemas.openxmlformats.org/officeDocument/2006/relationships/slideLayout" Target="../slideLayouts/slideLayout111.xml"/><Relationship Id="rId6" Type="http://schemas.openxmlformats.org/officeDocument/2006/relationships/image" Target="../media/image77.jpeg"/><Relationship Id="rId11" Type="http://schemas.openxmlformats.org/officeDocument/2006/relationships/image" Target="../media/image1.png"/><Relationship Id="rId5" Type="http://schemas.openxmlformats.org/officeDocument/2006/relationships/image" Target="../media/image76.jpeg"/><Relationship Id="rId15" Type="http://schemas.openxmlformats.org/officeDocument/2006/relationships/image" Target="../media/image85.png"/><Relationship Id="rId10" Type="http://schemas.openxmlformats.org/officeDocument/2006/relationships/image" Target="../media/image81.jpeg"/><Relationship Id="rId4" Type="http://schemas.openxmlformats.org/officeDocument/2006/relationships/image" Target="../media/image75.jpeg"/><Relationship Id="rId9" Type="http://schemas.openxmlformats.org/officeDocument/2006/relationships/image" Target="../media/image80.jpeg"/><Relationship Id="rId14" Type="http://schemas.openxmlformats.org/officeDocument/2006/relationships/image" Target="../media/image84.png"/></Relationships>
</file>

<file path=ppt/slides/_rels/slide16.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111.xml"/></Relationships>
</file>

<file path=ppt/slides/_rels/slide17.xml.rels><?xml version="1.0" encoding="UTF-8" standalone="yes"?>
<Relationships xmlns="http://schemas.openxmlformats.org/package/2006/relationships"><Relationship Id="rId8" Type="http://schemas.openxmlformats.org/officeDocument/2006/relationships/image" Target="../media/image80.jpeg"/><Relationship Id="rId3" Type="http://schemas.openxmlformats.org/officeDocument/2006/relationships/image" Target="../media/image87.jpeg"/><Relationship Id="rId7" Type="http://schemas.openxmlformats.org/officeDocument/2006/relationships/image" Target="../media/image79.jpeg"/><Relationship Id="rId2" Type="http://schemas.openxmlformats.org/officeDocument/2006/relationships/notesSlide" Target="../notesSlides/notesSlide3.xml"/><Relationship Id="rId1" Type="http://schemas.openxmlformats.org/officeDocument/2006/relationships/slideLayout" Target="../slideLayouts/slideLayout119.xml"/><Relationship Id="rId6" Type="http://schemas.openxmlformats.org/officeDocument/2006/relationships/image" Target="../media/image90.png"/><Relationship Id="rId11" Type="http://schemas.openxmlformats.org/officeDocument/2006/relationships/image" Target="../media/image1.png"/><Relationship Id="rId5" Type="http://schemas.openxmlformats.org/officeDocument/2006/relationships/image" Target="../media/image89.jpeg"/><Relationship Id="rId10" Type="http://schemas.openxmlformats.org/officeDocument/2006/relationships/image" Target="../media/image91.png"/><Relationship Id="rId4" Type="http://schemas.openxmlformats.org/officeDocument/2006/relationships/image" Target="../media/image88.jpeg"/><Relationship Id="rId9" Type="http://schemas.openxmlformats.org/officeDocument/2006/relationships/image" Target="../media/image81.jpeg"/></Relationships>
</file>

<file path=ppt/slides/_rels/slide18.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1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5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54.xml"/></Relationships>
</file>

<file path=ppt/slides/_rels/slide20.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111.xml"/><Relationship Id="rId6" Type="http://schemas.openxmlformats.org/officeDocument/2006/relationships/image" Target="../media/image96.jpeg"/><Relationship Id="rId5" Type="http://schemas.openxmlformats.org/officeDocument/2006/relationships/image" Target="../media/image95.png"/><Relationship Id="rId4" Type="http://schemas.openxmlformats.org/officeDocument/2006/relationships/image" Target="../media/image94.jpeg"/></Relationships>
</file>

<file path=ppt/slides/_rels/slide21.xml.rels><?xml version="1.0" encoding="UTF-8" standalone="yes"?>
<Relationships xmlns="http://schemas.openxmlformats.org/package/2006/relationships"><Relationship Id="rId3" Type="http://schemas.openxmlformats.org/officeDocument/2006/relationships/image" Target="../media/image98.png"/><Relationship Id="rId7" Type="http://schemas.openxmlformats.org/officeDocument/2006/relationships/image" Target="../media/image102.jpeg"/><Relationship Id="rId2" Type="http://schemas.openxmlformats.org/officeDocument/2006/relationships/image" Target="../media/image97.jpeg"/><Relationship Id="rId1" Type="http://schemas.openxmlformats.org/officeDocument/2006/relationships/slideLayout" Target="../slideLayouts/slideLayout111.xml"/><Relationship Id="rId6" Type="http://schemas.openxmlformats.org/officeDocument/2006/relationships/image" Target="../media/image101.jpeg"/><Relationship Id="rId5" Type="http://schemas.openxmlformats.org/officeDocument/2006/relationships/image" Target="../media/image100.jpeg"/><Relationship Id="rId4" Type="http://schemas.openxmlformats.org/officeDocument/2006/relationships/image" Target="../media/image99.jpeg"/></Relationships>
</file>

<file path=ppt/slides/_rels/slide22.xml.rels><?xml version="1.0" encoding="UTF-8" standalone="yes"?>
<Relationships xmlns="http://schemas.openxmlformats.org/package/2006/relationships"><Relationship Id="rId3" Type="http://schemas.openxmlformats.org/officeDocument/2006/relationships/image" Target="../media/image83.png"/><Relationship Id="rId7" Type="http://schemas.openxmlformats.org/officeDocument/2006/relationships/image" Target="../media/image98.png"/><Relationship Id="rId2" Type="http://schemas.openxmlformats.org/officeDocument/2006/relationships/image" Target="../media/image82.png"/><Relationship Id="rId1" Type="http://schemas.openxmlformats.org/officeDocument/2006/relationships/slideLayout" Target="../slideLayouts/slideLayout111.xml"/><Relationship Id="rId6" Type="http://schemas.openxmlformats.org/officeDocument/2006/relationships/image" Target="../media/image97.jpeg"/><Relationship Id="rId5" Type="http://schemas.openxmlformats.org/officeDocument/2006/relationships/image" Target="../media/image85.png"/><Relationship Id="rId4" Type="http://schemas.openxmlformats.org/officeDocument/2006/relationships/image" Target="../media/image84.png"/></Relationships>
</file>

<file path=ppt/slides/_rels/slide23.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111.xml"/></Relationships>
</file>

<file path=ppt/slides/_rels/slide24.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97.jpeg"/><Relationship Id="rId1" Type="http://schemas.openxmlformats.org/officeDocument/2006/relationships/slideLayout" Target="../slideLayouts/slideLayout111.xml"/></Relationships>
</file>

<file path=ppt/slides/_rels/slide25.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4.xml"/><Relationship Id="rId1" Type="http://schemas.openxmlformats.org/officeDocument/2006/relationships/slideLayout" Target="../slideLayouts/slideLayout107.xml"/><Relationship Id="rId5" Type="http://schemas.openxmlformats.org/officeDocument/2006/relationships/image" Target="../media/image107.png"/><Relationship Id="rId4" Type="http://schemas.openxmlformats.org/officeDocument/2006/relationships/image" Target="../media/image106.png"/></Relationships>
</file>

<file path=ppt/slides/_rels/slide3.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6.jpeg"/><Relationship Id="rId7" Type="http://schemas.openxmlformats.org/officeDocument/2006/relationships/hyperlink" Target="https://twpat-simple.tipo.gov.tw/tipotwoc/tipotwkm?.f6a621A200010100000000100001000000%5e10000000200000108B403f12" TargetMode="External"/><Relationship Id="rId2" Type="http://schemas.openxmlformats.org/officeDocument/2006/relationships/notesSlide" Target="../notesSlides/notesSlide1.xml"/><Relationship Id="rId1" Type="http://schemas.openxmlformats.org/officeDocument/2006/relationships/slideLayout" Target="../slideLayouts/slideLayout107.xml"/><Relationship Id="rId6" Type="http://schemas.openxmlformats.org/officeDocument/2006/relationships/hyperlink" Target="https://twpat-simple.tipo.gov.tw/tipotwoc/tipotwkm?.03d41B82000000000001001%5e000000000000100100000101010A4203fd5" TargetMode="External"/><Relationship Id="rId11" Type="http://schemas.openxmlformats.org/officeDocument/2006/relationships/image" Target="../media/image21.jpeg"/><Relationship Id="rId5" Type="http://schemas.openxmlformats.org/officeDocument/2006/relationships/image" Target="../media/image10.jpeg"/><Relationship Id="rId10" Type="http://schemas.openxmlformats.org/officeDocument/2006/relationships/image" Target="../media/image20.jpeg"/><Relationship Id="rId4" Type="http://schemas.openxmlformats.org/officeDocument/2006/relationships/image" Target="../media/image17.jpeg"/><Relationship Id="rId9" Type="http://schemas.openxmlformats.org/officeDocument/2006/relationships/image" Target="../media/image19.jpeg"/></Relationships>
</file>

<file path=ppt/slides/_rels/slide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365.xml"/><Relationship Id="rId5" Type="http://schemas.openxmlformats.org/officeDocument/2006/relationships/image" Target="../media/image25.pn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hyperlink" Target="https://bit.ly/2BkaDdD" TargetMode="External"/><Relationship Id="rId2" Type="http://schemas.openxmlformats.org/officeDocument/2006/relationships/image" Target="../media/image26.png"/><Relationship Id="rId1" Type="http://schemas.openxmlformats.org/officeDocument/2006/relationships/slideLayout" Target="../slideLayouts/slideLayout111.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28.png"/><Relationship Id="rId7" Type="http://schemas.openxmlformats.org/officeDocument/2006/relationships/diagramQuickStyle" Target="../diagrams/quickStyle1.xml"/><Relationship Id="rId12"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313.xml"/><Relationship Id="rId6" Type="http://schemas.openxmlformats.org/officeDocument/2006/relationships/diagramLayout" Target="../diagrams/layout1.xml"/><Relationship Id="rId11" Type="http://schemas.openxmlformats.org/officeDocument/2006/relationships/image" Target="../media/image31.png"/><Relationship Id="rId5" Type="http://schemas.openxmlformats.org/officeDocument/2006/relationships/diagramData" Target="../diagrams/data1.xml"/><Relationship Id="rId10" Type="http://schemas.openxmlformats.org/officeDocument/2006/relationships/image" Target="../media/image30.png"/><Relationship Id="rId4" Type="http://schemas.openxmlformats.org/officeDocument/2006/relationships/image" Target="../media/image29.png"/><Relationship Id="rId9" Type="http://schemas.microsoft.com/office/2007/relationships/diagramDrawing" Target="../diagrams/drawing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3.jpeg"/><Relationship Id="rId1" Type="http://schemas.openxmlformats.org/officeDocument/2006/relationships/slideLayout" Target="../slideLayouts/slideLayout35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54.xml"/></Relationships>
</file>

<file path=ppt/slides/_rels/slide9.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image" Target="../media/image45.png"/><Relationship Id="rId3" Type="http://schemas.openxmlformats.org/officeDocument/2006/relationships/image" Target="../media/image35.jpeg"/><Relationship Id="rId7" Type="http://schemas.openxmlformats.org/officeDocument/2006/relationships/image" Target="../media/image39.jpeg"/><Relationship Id="rId12" Type="http://schemas.openxmlformats.org/officeDocument/2006/relationships/image" Target="../media/image44.png"/><Relationship Id="rId2" Type="http://schemas.openxmlformats.org/officeDocument/2006/relationships/image" Target="../media/image34.jpeg"/><Relationship Id="rId1" Type="http://schemas.openxmlformats.org/officeDocument/2006/relationships/slideLayout" Target="../slideLayouts/slideLayout107.xml"/><Relationship Id="rId6" Type="http://schemas.openxmlformats.org/officeDocument/2006/relationships/image" Target="../media/image38.jpeg"/><Relationship Id="rId11" Type="http://schemas.openxmlformats.org/officeDocument/2006/relationships/image" Target="../media/image43.jpe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0"/>
          <p:cNvSpPr/>
          <p:nvPr/>
        </p:nvSpPr>
        <p:spPr>
          <a:xfrm>
            <a:off x="9181323" y="-1"/>
            <a:ext cx="15202678" cy="13663522"/>
          </a:xfrm>
          <a:custGeom>
            <a:avLst/>
            <a:gdLst>
              <a:gd name="connsiteX0" fmla="*/ 725944 w 13798550"/>
              <a:gd name="connsiteY0" fmla="*/ 6223 h 12401550"/>
              <a:gd name="connsiteX1" fmla="*/ 13798550 w 13798550"/>
              <a:gd name="connsiteY1" fmla="*/ 6223 h 12401550"/>
              <a:gd name="connsiteX2" fmla="*/ 13798550 w 13798550"/>
              <a:gd name="connsiteY2" fmla="*/ 10965802 h 12401550"/>
              <a:gd name="connsiteX3" fmla="*/ 13557504 w 13798550"/>
              <a:gd name="connsiteY3" fmla="*/ 11120132 h 12401550"/>
              <a:gd name="connsiteX4" fmla="*/ 8932163 w 13798550"/>
              <a:gd name="connsiteY4" fmla="*/ 12409780 h 12401550"/>
              <a:gd name="connsiteX5" fmla="*/ 12255 w 13798550"/>
              <a:gd name="connsiteY5" fmla="*/ 3501695 h 12401550"/>
              <a:gd name="connsiteX6" fmla="*/ 713231 w 13798550"/>
              <a:gd name="connsiteY6" fmla="*/ 34289 h 12401550"/>
              <a:gd name="connsiteX7" fmla="*/ 725944 w 13798550"/>
              <a:gd name="connsiteY7" fmla="*/ 6223 h 1240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98550" h="12401550">
                <a:moveTo>
                  <a:pt x="725944" y="6223"/>
                </a:moveTo>
                <a:lnTo>
                  <a:pt x="13798550" y="6223"/>
                </a:lnTo>
                <a:lnTo>
                  <a:pt x="13798550" y="10965802"/>
                </a:lnTo>
                <a:lnTo>
                  <a:pt x="13557504" y="11120132"/>
                </a:lnTo>
                <a:cubicBezTo>
                  <a:pt x="12208890" y="11938508"/>
                  <a:pt x="10625582" y="12409780"/>
                  <a:pt x="8932163" y="12409780"/>
                </a:cubicBezTo>
                <a:cubicBezTo>
                  <a:pt x="4005834" y="12409780"/>
                  <a:pt x="12255" y="8421497"/>
                  <a:pt x="12255" y="3501695"/>
                </a:cubicBezTo>
                <a:cubicBezTo>
                  <a:pt x="12255" y="2271738"/>
                  <a:pt x="261861" y="1100010"/>
                  <a:pt x="713231" y="34289"/>
                </a:cubicBezTo>
                <a:lnTo>
                  <a:pt x="725944" y="6223"/>
                </a:lnTo>
                <a:close/>
              </a:path>
            </a:pathLst>
          </a:custGeom>
          <a:solidFill>
            <a:srgbClr val="FEE784">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defTabSz="914400" fontAlgn="auto" hangingPunct="1">
              <a:spcBef>
                <a:spcPts val="0"/>
              </a:spcBef>
              <a:spcAft>
                <a:spcPts val="0"/>
              </a:spcAft>
            </a:pPr>
            <a:endParaRPr lang="en-US" sz="1800" dirty="0">
              <a:solidFill>
                <a:prstClr val="black"/>
              </a:solidFill>
            </a:endParaRPr>
          </a:p>
        </p:txBody>
      </p:sp>
      <p:pic>
        <p:nvPicPr>
          <p:cNvPr id="5" name="Picture 5"/>
          <p:cNvPicPr>
            <a:picLocks noChangeAspect="1"/>
          </p:cNvPicPr>
          <p:nvPr/>
        </p:nvPicPr>
        <p:blipFill rotWithShape="1">
          <a:blip r:embed="rId2" cstate="print">
            <a:extLst>
              <a:ext uri="{28A0092B-C50C-407E-A947-70E740481C1C}">
                <a14:useLocalDpi xmlns:a14="http://schemas.microsoft.com/office/drawing/2010/main" xmlns=""/>
              </a:ext>
            </a:extLst>
          </a:blip>
          <a:srcRect/>
          <a:stretch/>
        </p:blipFill>
        <p:spPr>
          <a:xfrm>
            <a:off x="13977480" y="9641916"/>
            <a:ext cx="2254468" cy="2286000"/>
          </a:xfrm>
          <a:prstGeom prst="rect">
            <a:avLst/>
          </a:prstGeom>
        </p:spPr>
      </p:pic>
      <p:sp>
        <p:nvSpPr>
          <p:cNvPr id="10" name="TextBox 5"/>
          <p:cNvSpPr txBox="1"/>
          <p:nvPr/>
        </p:nvSpPr>
        <p:spPr>
          <a:xfrm>
            <a:off x="15443674" y="10311798"/>
            <a:ext cx="8484920" cy="1134349"/>
          </a:xfrm>
          <a:prstGeom prst="rect">
            <a:avLst/>
          </a:prstGeom>
          <a:noFill/>
        </p:spPr>
        <p:txBody>
          <a:bodyPr wrap="square" lIns="0" tIns="0" rIns="0" bIns="0" rtlCol="0">
            <a:spAutoFit/>
          </a:bodyPr>
          <a:lstStyle/>
          <a:p>
            <a:pPr defTabSz="914400" fontAlgn="auto" hangingPunct="1">
              <a:lnSpc>
                <a:spcPct val="110833"/>
              </a:lnSpc>
              <a:spcBef>
                <a:spcPts val="0"/>
              </a:spcBef>
              <a:spcAft>
                <a:spcPts val="0"/>
              </a:spcAft>
            </a:pPr>
            <a:r>
              <a:rPr lang="zh-TW" altLang="en-US" sz="7200" b="1" dirty="0">
                <a:solidFill>
                  <a:srgbClr val="515151"/>
                </a:solidFill>
                <a:latin typeface="Microsoft JhengHei"/>
                <a:ea typeface="Microsoft JhengHei"/>
                <a:cs typeface="+mn-cs"/>
              </a:rPr>
              <a:t>拓可</a:t>
            </a:r>
            <a:r>
              <a:rPr lang="zh-TW" altLang="en-US" sz="7200" b="1" dirty="0" smtClean="0">
                <a:solidFill>
                  <a:srgbClr val="515151"/>
                </a:solidFill>
                <a:latin typeface="Microsoft JhengHei"/>
                <a:ea typeface="Microsoft JhengHei"/>
                <a:cs typeface="+mn-cs"/>
              </a:rPr>
              <a:t>思科創</a:t>
            </a:r>
            <a:r>
              <a:rPr lang="zh-TW" altLang="en-US" sz="7200" b="1" dirty="0" smtClean="0">
                <a:solidFill>
                  <a:srgbClr val="515151"/>
                </a:solidFill>
                <a:latin typeface="Microsoft JhengHei"/>
                <a:ea typeface="Microsoft JhengHei"/>
                <a:cs typeface="+mn-cs"/>
              </a:rPr>
              <a:t>研發</a:t>
            </a:r>
            <a:endParaRPr lang="en-US" altLang="zh-TW" sz="7200" b="1" dirty="0" smtClean="0">
              <a:solidFill>
                <a:srgbClr val="515151"/>
              </a:solidFill>
              <a:latin typeface="Microsoft JhengHei"/>
              <a:ea typeface="Microsoft JhengHei"/>
              <a:cs typeface="+mn-cs"/>
            </a:endParaRPr>
          </a:p>
        </p:txBody>
      </p:sp>
      <p:sp>
        <p:nvSpPr>
          <p:cNvPr id="8" name="TextBox 8"/>
          <p:cNvSpPr txBox="1"/>
          <p:nvPr/>
        </p:nvSpPr>
        <p:spPr>
          <a:xfrm>
            <a:off x="19322162" y="13222603"/>
            <a:ext cx="4606432" cy="615553"/>
          </a:xfrm>
          <a:prstGeom prst="rect">
            <a:avLst/>
          </a:prstGeom>
          <a:noFill/>
        </p:spPr>
        <p:txBody>
          <a:bodyPr wrap="square" lIns="0" tIns="0" rIns="0" bIns="0" rtlCol="0">
            <a:spAutoFit/>
          </a:bodyPr>
          <a:lstStyle/>
          <a:p>
            <a:pPr algn="l" defTabSz="914400" fontAlgn="auto" hangingPunct="1">
              <a:spcBef>
                <a:spcPts val="0"/>
              </a:spcBef>
              <a:spcAft>
                <a:spcPts val="0"/>
              </a:spcAft>
            </a:pPr>
            <a:r>
              <a:rPr lang="en-US" altLang="zh-CN" sz="2000" dirty="0">
                <a:solidFill>
                  <a:srgbClr val="A6A6A6"/>
                </a:solidFill>
                <a:latin typeface="Arial"/>
                <a:ea typeface="Arial"/>
                <a:cs typeface="+mn-cs"/>
              </a:rPr>
              <a:t>Tarkustech</a:t>
            </a:r>
            <a:r>
              <a:rPr lang="en-US" altLang="zh-CN" sz="2000" dirty="0">
                <a:solidFill>
                  <a:srgbClr val="A6A6A6"/>
                </a:solidFill>
                <a:latin typeface="Arial"/>
                <a:ea typeface="宋体"/>
                <a:cs typeface="Arial"/>
              </a:rPr>
              <a:t> </a:t>
            </a:r>
            <a:r>
              <a:rPr lang="en-US" altLang="zh-CN" sz="2000" dirty="0">
                <a:solidFill>
                  <a:srgbClr val="A6A6A6"/>
                </a:solidFill>
                <a:latin typeface="Arial"/>
                <a:ea typeface="Arial"/>
                <a:cs typeface="+mn-cs"/>
              </a:rPr>
              <a:t>Studio</a:t>
            </a:r>
            <a:r>
              <a:rPr lang="en-US" altLang="zh-CN" sz="2000" dirty="0">
                <a:solidFill>
                  <a:srgbClr val="A6A6A6"/>
                </a:solidFill>
                <a:latin typeface="Arial"/>
                <a:ea typeface="宋体"/>
                <a:cs typeface="Arial"/>
              </a:rPr>
              <a:t> </a:t>
            </a:r>
            <a:r>
              <a:rPr lang="en-US" altLang="zh-CN" sz="2000" dirty="0">
                <a:solidFill>
                  <a:srgbClr val="A6A6A6"/>
                </a:solidFill>
                <a:latin typeface="Arial"/>
                <a:ea typeface="Arial"/>
                <a:cs typeface="+mn-cs"/>
              </a:rPr>
              <a:t>Limited</a:t>
            </a:r>
            <a:r>
              <a:rPr lang="en-US" altLang="zh-CN" sz="2000" dirty="0">
                <a:solidFill>
                  <a:srgbClr val="A6A6A6"/>
                </a:solidFill>
                <a:latin typeface="Arial"/>
                <a:ea typeface="宋体"/>
                <a:cs typeface="Arial"/>
              </a:rPr>
              <a:t> </a:t>
            </a:r>
            <a:r>
              <a:rPr lang="en-US" altLang="zh-CN" sz="2000" dirty="0">
                <a:solidFill>
                  <a:srgbClr val="A6A6A6"/>
                </a:solidFill>
                <a:latin typeface="Arial"/>
                <a:ea typeface="Arial"/>
                <a:cs typeface="+mn-cs"/>
              </a:rPr>
              <a:t>Copyright</a:t>
            </a:r>
            <a:r>
              <a:rPr lang="en-US" altLang="zh-CN" sz="2000" spc="-126" dirty="0">
                <a:solidFill>
                  <a:srgbClr val="A6A6A6"/>
                </a:solidFill>
                <a:latin typeface="Arial"/>
                <a:ea typeface="宋体"/>
                <a:cs typeface="Arial"/>
              </a:rPr>
              <a:t> </a:t>
            </a:r>
            <a:r>
              <a:rPr lang="en-US" altLang="zh-CN" sz="2000" dirty="0">
                <a:solidFill>
                  <a:srgbClr val="A6A6A6"/>
                </a:solidFill>
                <a:latin typeface="Arial"/>
                <a:ea typeface="Arial"/>
                <a:cs typeface="+mn-cs"/>
              </a:rPr>
              <a:t>2020</a:t>
            </a:r>
          </a:p>
        </p:txBody>
      </p:sp>
      <p:grpSp>
        <p:nvGrpSpPr>
          <p:cNvPr id="2" name="群組 24">
            <a:extLst>
              <a:ext uri="{FF2B5EF4-FFF2-40B4-BE49-F238E27FC236}">
                <a16:creationId xmlns:a16="http://schemas.microsoft.com/office/drawing/2014/main" xmlns="" id="{8B73CDCC-1578-4184-BFED-1A8EC4C2D3E2}"/>
              </a:ext>
            </a:extLst>
          </p:cNvPr>
          <p:cNvGrpSpPr/>
          <p:nvPr/>
        </p:nvGrpSpPr>
        <p:grpSpPr>
          <a:xfrm>
            <a:off x="13949999" y="2396358"/>
            <a:ext cx="9551134" cy="6120248"/>
            <a:chOff x="9165899" y="8070236"/>
            <a:chExt cx="8002170" cy="4741840"/>
          </a:xfrm>
        </p:grpSpPr>
        <p:sp>
          <p:nvSpPr>
            <p:cNvPr id="20" name="矩形 19">
              <a:extLst>
                <a:ext uri="{FF2B5EF4-FFF2-40B4-BE49-F238E27FC236}">
                  <a16:creationId xmlns:a16="http://schemas.microsoft.com/office/drawing/2014/main" xmlns="" id="{9D6BA471-8106-4E27-95FF-9E100055B8B6}"/>
                </a:ext>
              </a:extLst>
            </p:cNvPr>
            <p:cNvSpPr/>
            <p:nvPr/>
          </p:nvSpPr>
          <p:spPr>
            <a:xfrm>
              <a:off x="9176935" y="8070236"/>
              <a:ext cx="7991134" cy="474184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defTabSz="914400" fontAlgn="auto" hangingPunct="1">
                <a:spcBef>
                  <a:spcPts val="0"/>
                </a:spcBef>
                <a:spcAft>
                  <a:spcPts val="0"/>
                </a:spcAft>
              </a:pPr>
              <a:endParaRPr lang="zh-TW" altLang="en-US" sz="1800">
                <a:solidFill>
                  <a:prstClr val="white"/>
                </a:solidFill>
              </a:endParaRPr>
            </a:p>
          </p:txBody>
        </p:sp>
        <p:pic>
          <p:nvPicPr>
            <p:cNvPr id="21" name="Picture 2" descr="C:\Users\user\Downloads\P22.JPG">
              <a:extLst>
                <a:ext uri="{FF2B5EF4-FFF2-40B4-BE49-F238E27FC236}">
                  <a16:creationId xmlns:a16="http://schemas.microsoft.com/office/drawing/2014/main" xmlns="" id="{F780429C-9A2F-4607-BC3F-A71ED3CBD2E7}"/>
                </a:ext>
              </a:extLst>
            </p:cNvPr>
            <p:cNvPicPr>
              <a:picLocks noChangeAspect="1" noChangeArrowheads="1"/>
            </p:cNvPicPr>
            <p:nvPr/>
          </p:nvPicPr>
          <p:blipFill>
            <a:blip r:embed="rId3" cstate="print"/>
            <a:srcRect/>
            <a:stretch>
              <a:fillRect/>
            </a:stretch>
          </p:blipFill>
          <p:spPr bwMode="auto">
            <a:xfrm>
              <a:off x="9165899" y="8120693"/>
              <a:ext cx="7972473" cy="4691383"/>
            </a:xfrm>
            <a:prstGeom prst="rect">
              <a:avLst/>
            </a:prstGeom>
            <a:noFill/>
          </p:spPr>
        </p:pic>
      </p:grpSp>
      <p:pic>
        <p:nvPicPr>
          <p:cNvPr id="24" name="Picture 2" descr="C:\Users\123\Downloads\1597113056794.png">
            <a:extLst>
              <a:ext uri="{FF2B5EF4-FFF2-40B4-BE49-F238E27FC236}">
                <a16:creationId xmlns:a16="http://schemas.microsoft.com/office/drawing/2014/main" xmlns="" id="{0CED53EB-E840-480F-A25C-8DF53527BB18}"/>
              </a:ext>
            </a:extLst>
          </p:cNvPr>
          <p:cNvPicPr>
            <a:picLocks noChangeAspect="1" noChangeArrowheads="1"/>
          </p:cNvPicPr>
          <p:nvPr/>
        </p:nvPicPr>
        <p:blipFill>
          <a:blip r:embed="rId4" cstate="print">
            <a:extLst>
              <a:ext uri="{28A0092B-C50C-407E-A947-70E740481C1C}">
                <a14:useLocalDpi xmlns:a14="http://schemas.microsoft.com/office/drawing/2010/main" xmlns=""/>
              </a:ext>
            </a:extLst>
          </a:blip>
          <a:srcRect/>
          <a:stretch>
            <a:fillRect/>
          </a:stretch>
        </p:blipFill>
        <p:spPr bwMode="auto">
          <a:xfrm>
            <a:off x="8510333" y="480056"/>
            <a:ext cx="6833242" cy="4959412"/>
          </a:xfrm>
          <a:prstGeom prst="rect">
            <a:avLst/>
          </a:prstGeom>
          <a:noFill/>
        </p:spPr>
      </p:pic>
      <p:sp>
        <p:nvSpPr>
          <p:cNvPr id="12" name="文字方塊 11">
            <a:hlinkClick r:id="rId5"/>
            <a:extLst>
              <a:ext uri="{FF2B5EF4-FFF2-40B4-BE49-F238E27FC236}">
                <a16:creationId xmlns:a16="http://schemas.microsoft.com/office/drawing/2014/main" xmlns="" id="{D7FA3E4C-A33E-4C60-B446-4BBDB276C9FA}"/>
              </a:ext>
            </a:extLst>
          </p:cNvPr>
          <p:cNvSpPr txBox="1"/>
          <p:nvPr/>
        </p:nvSpPr>
        <p:spPr>
          <a:xfrm>
            <a:off x="16484197" y="11404696"/>
            <a:ext cx="3267754" cy="523220"/>
          </a:xfrm>
          <a:prstGeom prst="rect">
            <a:avLst/>
          </a:prstGeom>
          <a:noFill/>
        </p:spPr>
        <p:txBody>
          <a:bodyPr wrap="none" lIns="91440" tIns="45720" rIns="91440" bIns="45720" rtlCol="0">
            <a:spAutoFit/>
          </a:bodyPr>
          <a:lstStyle/>
          <a:p>
            <a:pPr algn="l" defTabSz="914400" fontAlgn="auto" hangingPunct="1">
              <a:spcBef>
                <a:spcPts val="0"/>
              </a:spcBef>
              <a:spcAft>
                <a:spcPts val="0"/>
              </a:spcAft>
            </a:pPr>
            <a:r>
              <a:rPr lang="en-US" altLang="zh-TW" sz="2800" u="sng" dirty="0">
                <a:solidFill>
                  <a:prstClr val="black"/>
                </a:solidFill>
                <a:latin typeface="Calibri"/>
                <a:ea typeface="新細明體"/>
                <a:cs typeface="+mn-cs"/>
              </a:rPr>
              <a:t>www.tarkustech.com</a:t>
            </a:r>
            <a:endParaRPr lang="zh-TW" altLang="en-US" sz="2800" u="sng" dirty="0">
              <a:solidFill>
                <a:prstClr val="black"/>
              </a:solidFill>
              <a:latin typeface="Calibri"/>
              <a:ea typeface="新細明體"/>
              <a:cs typeface="+mn-cs"/>
            </a:endParaRPr>
          </a:p>
        </p:txBody>
      </p:sp>
      <p:pic>
        <p:nvPicPr>
          <p:cNvPr id="16" name="Picture 340"/>
          <p:cNvPicPr>
            <a:picLocks noChangeAspect="1"/>
          </p:cNvPicPr>
          <p:nvPr/>
        </p:nvPicPr>
        <p:blipFill>
          <a:blip r:embed="rId6" cstate="print"/>
          <a:stretch>
            <a:fillRect/>
          </a:stretch>
        </p:blipFill>
        <p:spPr>
          <a:xfrm>
            <a:off x="1309781" y="480056"/>
            <a:ext cx="5136086" cy="6538348"/>
          </a:xfrm>
          <a:prstGeom prst="rect">
            <a:avLst/>
          </a:prstGeom>
        </p:spPr>
      </p:pic>
      <p:pic>
        <p:nvPicPr>
          <p:cNvPr id="26" name="Picture 3" descr="C:\Users\123\Downloads\1598103492975.jpg"/>
          <p:cNvPicPr>
            <a:picLocks noChangeAspect="1" noChangeArrowheads="1"/>
          </p:cNvPicPr>
          <p:nvPr/>
        </p:nvPicPr>
        <p:blipFill>
          <a:blip r:embed="rId7" cstate="print">
            <a:lum bright="10000" contrast="10000"/>
            <a:extLst>
              <a:ext uri="{28A0092B-C50C-407E-A947-70E740481C1C}">
                <a14:useLocalDpi xmlns="" xmlns:a14="http://schemas.microsoft.com/office/drawing/2010/main"/>
              </a:ext>
            </a:extLst>
          </a:blip>
          <a:srcRect/>
          <a:stretch>
            <a:fillRect/>
          </a:stretch>
        </p:blipFill>
        <p:spPr bwMode="auto">
          <a:xfrm>
            <a:off x="1183657" y="7207590"/>
            <a:ext cx="6626326" cy="6789956"/>
          </a:xfrm>
          <a:prstGeom prst="flowChartAlternateProcess">
            <a:avLst/>
          </a:prstGeom>
          <a:noFill/>
          <a:ln>
            <a:noFill/>
          </a:ln>
          <a:effectLst>
            <a:softEdge rad="317500"/>
          </a:effectLst>
        </p:spPr>
      </p:pic>
      <p:grpSp>
        <p:nvGrpSpPr>
          <p:cNvPr id="4" name="群組 27"/>
          <p:cNvGrpSpPr/>
          <p:nvPr/>
        </p:nvGrpSpPr>
        <p:grpSpPr>
          <a:xfrm>
            <a:off x="7174636" y="5416177"/>
            <a:ext cx="6708252" cy="5502750"/>
            <a:chOff x="5980757" y="0"/>
            <a:chExt cx="6708252" cy="5502749"/>
          </a:xfrm>
        </p:grpSpPr>
        <p:pic>
          <p:nvPicPr>
            <p:cNvPr id="23" name="圖片 22" descr="機械手臂.png"/>
            <p:cNvPicPr>
              <a:picLocks noChangeAspect="1"/>
            </p:cNvPicPr>
            <p:nvPr/>
          </p:nvPicPr>
          <p:blipFill>
            <a:blip r:embed="rId8" cstate="print"/>
            <a:stretch>
              <a:fillRect/>
            </a:stretch>
          </p:blipFill>
          <p:spPr>
            <a:xfrm>
              <a:off x="5980757" y="0"/>
              <a:ext cx="6648275" cy="5502749"/>
            </a:xfrm>
            <a:prstGeom prst="rect">
              <a:avLst/>
            </a:prstGeom>
          </p:spPr>
        </p:pic>
        <p:pic>
          <p:nvPicPr>
            <p:cNvPr id="27" name="圖片 26" descr="搖桿.png"/>
            <p:cNvPicPr>
              <a:picLocks noChangeAspect="1"/>
            </p:cNvPicPr>
            <p:nvPr/>
          </p:nvPicPr>
          <p:blipFill>
            <a:blip r:embed="rId9" cstate="print"/>
            <a:stretch>
              <a:fillRect/>
            </a:stretch>
          </p:blipFill>
          <p:spPr>
            <a:xfrm>
              <a:off x="10733074" y="3195024"/>
              <a:ext cx="1955935" cy="2011118"/>
            </a:xfrm>
            <a:prstGeom prst="rect">
              <a:avLst/>
            </a:prstGeom>
          </p:spPr>
        </p:pic>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21">
            <a:extLst>
              <a:ext uri="{FF2B5EF4-FFF2-40B4-BE49-F238E27FC236}">
                <a16:creationId xmlns:a16="http://schemas.microsoft.com/office/drawing/2014/main" xmlns="" id="{11743183-04AD-BE43-99BB-BF2711A923AA}"/>
              </a:ext>
            </a:extLst>
          </p:cNvPr>
          <p:cNvGrpSpPr/>
          <p:nvPr/>
        </p:nvGrpSpPr>
        <p:grpSpPr>
          <a:xfrm>
            <a:off x="1137819" y="7296538"/>
            <a:ext cx="22777425" cy="10746432"/>
            <a:chOff x="1324550" y="2976536"/>
            <a:chExt cx="22777425" cy="10746432"/>
          </a:xfrm>
        </p:grpSpPr>
        <p:grpSp>
          <p:nvGrpSpPr>
            <p:cNvPr id="5" name="群組 13">
              <a:extLst>
                <a:ext uri="{FF2B5EF4-FFF2-40B4-BE49-F238E27FC236}">
                  <a16:creationId xmlns:a16="http://schemas.microsoft.com/office/drawing/2014/main" xmlns="" id="{5DAFCB4B-F176-654A-BA25-79C8C2AED703}"/>
                </a:ext>
              </a:extLst>
            </p:cNvPr>
            <p:cNvGrpSpPr/>
            <p:nvPr/>
          </p:nvGrpSpPr>
          <p:grpSpPr>
            <a:xfrm>
              <a:off x="7867617" y="2976536"/>
              <a:ext cx="7657026" cy="10746432"/>
              <a:chOff x="7867617" y="2976536"/>
              <a:chExt cx="7657026" cy="10746432"/>
            </a:xfrm>
          </p:grpSpPr>
          <p:pic>
            <p:nvPicPr>
              <p:cNvPr id="42" name="圖片 41" descr="台灣一級行政區.png">
                <a:extLst>
                  <a:ext uri="{FF2B5EF4-FFF2-40B4-BE49-F238E27FC236}">
                    <a16:creationId xmlns:a16="http://schemas.microsoft.com/office/drawing/2014/main" xmlns="" id="{7F89567A-054A-1C41-B08B-A5FBBB2CFA59}"/>
                  </a:ext>
                </a:extLst>
              </p:cNvPr>
              <p:cNvPicPr>
                <a:picLocks noChangeAspect="1"/>
              </p:cNvPicPr>
              <p:nvPr/>
            </p:nvPicPr>
            <p:blipFill rotWithShape="1">
              <a:blip r:embed="rId3" cstate="print">
                <a:clrChange>
                  <a:clrFrom>
                    <a:srgbClr val="FFFFFF"/>
                  </a:clrFrom>
                  <a:clrTo>
                    <a:srgbClr val="FFFFFF">
                      <a:alpha val="0"/>
                    </a:srgbClr>
                  </a:clrTo>
                </a:clrChange>
                <a:duotone>
                  <a:schemeClr val="accent5">
                    <a:shade val="45000"/>
                    <a:satMod val="135000"/>
                  </a:schemeClr>
                  <a:prstClr val="white"/>
                </a:duotone>
                <a:lum contrast="10000"/>
                <a:extLst>
                  <a:ext uri="{28A0092B-C50C-407E-A947-70E740481C1C}">
                    <a14:useLocalDpi xmlns:a14="http://schemas.microsoft.com/office/drawing/2010/main" xmlns=""/>
                  </a:ext>
                </a:extLst>
              </a:blip>
              <a:srcRect l="-2" r="-317"/>
              <a:stretch/>
            </p:blipFill>
            <p:spPr>
              <a:xfrm>
                <a:off x="7867617" y="2976536"/>
                <a:ext cx="7657026" cy="10746432"/>
              </a:xfrm>
              <a:prstGeom prst="rect">
                <a:avLst/>
              </a:prstGeom>
            </p:spPr>
          </p:pic>
          <p:pic>
            <p:nvPicPr>
              <p:cNvPr id="70" name="圖片 69" descr="Lovepik_com-401342747-map-location-icon.png">
                <a:extLst>
                  <a:ext uri="{FF2B5EF4-FFF2-40B4-BE49-F238E27FC236}">
                    <a16:creationId xmlns:a16="http://schemas.microsoft.com/office/drawing/2014/main" xmlns="" id="{31BC83B8-4C8C-244D-B988-E37D01CDA8D1}"/>
                  </a:ext>
                </a:extLst>
              </p:cNvPr>
              <p:cNvPicPr>
                <a:picLocks noChangeAspect="1"/>
              </p:cNvPicPr>
              <p:nvPr/>
            </p:nvPicPr>
            <p:blipFill>
              <a:blip r:embed="rId4" cstate="print">
                <a:duotone>
                  <a:prstClr val="black"/>
                  <a:srgbClr val="FF0000">
                    <a:tint val="45000"/>
                    <a:satMod val="400000"/>
                  </a:srgbClr>
                </a:duotone>
              </a:blip>
              <a:stretch>
                <a:fillRect/>
              </a:stretch>
            </p:blipFill>
            <p:spPr>
              <a:xfrm>
                <a:off x="13628257" y="3768624"/>
                <a:ext cx="1021929" cy="1021929"/>
              </a:xfrm>
              <a:prstGeom prst="rect">
                <a:avLst/>
              </a:prstGeom>
            </p:spPr>
          </p:pic>
          <p:pic>
            <p:nvPicPr>
              <p:cNvPr id="71" name="圖片 70" descr="Lovepik_com-401342747-map-location-icon.png">
                <a:extLst>
                  <a:ext uri="{FF2B5EF4-FFF2-40B4-BE49-F238E27FC236}">
                    <a16:creationId xmlns:a16="http://schemas.microsoft.com/office/drawing/2014/main" xmlns="" id="{D984F2F8-3D94-8645-8D2F-5E3A9879871D}"/>
                  </a:ext>
                </a:extLst>
              </p:cNvPr>
              <p:cNvPicPr>
                <a:picLocks noChangeAspect="1"/>
              </p:cNvPicPr>
              <p:nvPr/>
            </p:nvPicPr>
            <p:blipFill>
              <a:blip r:embed="rId4" cstate="print">
                <a:duotone>
                  <a:prstClr val="black"/>
                  <a:srgbClr val="FF0000">
                    <a:tint val="45000"/>
                    <a:satMod val="400000"/>
                  </a:srgbClr>
                </a:duotone>
              </a:blip>
              <a:stretch>
                <a:fillRect/>
              </a:stretch>
            </p:blipFill>
            <p:spPr>
              <a:xfrm>
                <a:off x="12332113" y="5568824"/>
                <a:ext cx="1021929" cy="1021929"/>
              </a:xfrm>
              <a:prstGeom prst="rect">
                <a:avLst/>
              </a:prstGeom>
            </p:spPr>
          </p:pic>
          <p:pic>
            <p:nvPicPr>
              <p:cNvPr id="72" name="圖片 71" descr="Lovepik_com-401342747-map-location-icon.png">
                <a:extLst>
                  <a:ext uri="{FF2B5EF4-FFF2-40B4-BE49-F238E27FC236}">
                    <a16:creationId xmlns:a16="http://schemas.microsoft.com/office/drawing/2014/main" xmlns="" id="{415D61D6-E5FE-D04D-B8FF-6DEDD65121B3}"/>
                  </a:ext>
                </a:extLst>
              </p:cNvPr>
              <p:cNvPicPr>
                <a:picLocks noChangeAspect="1"/>
              </p:cNvPicPr>
              <p:nvPr/>
            </p:nvPicPr>
            <p:blipFill>
              <a:blip r:embed="rId4" cstate="print">
                <a:duotone>
                  <a:prstClr val="black"/>
                  <a:srgbClr val="FF0000">
                    <a:tint val="45000"/>
                    <a:satMod val="400000"/>
                  </a:srgbClr>
                </a:duotone>
              </a:blip>
              <a:stretch>
                <a:fillRect/>
              </a:stretch>
            </p:blipFill>
            <p:spPr>
              <a:xfrm>
                <a:off x="10819945" y="7513040"/>
                <a:ext cx="1021929" cy="1021929"/>
              </a:xfrm>
              <a:prstGeom prst="rect">
                <a:avLst/>
              </a:prstGeom>
            </p:spPr>
          </p:pic>
          <p:pic>
            <p:nvPicPr>
              <p:cNvPr id="73" name="圖片 72" descr="Lovepik_com-401342747-map-location-icon.png">
                <a:extLst>
                  <a:ext uri="{FF2B5EF4-FFF2-40B4-BE49-F238E27FC236}">
                    <a16:creationId xmlns:a16="http://schemas.microsoft.com/office/drawing/2014/main" xmlns="" id="{FD6D6BEA-8FB5-BB48-B57E-15B83464EA55}"/>
                  </a:ext>
                </a:extLst>
              </p:cNvPr>
              <p:cNvPicPr>
                <a:picLocks noChangeAspect="1"/>
              </p:cNvPicPr>
              <p:nvPr/>
            </p:nvPicPr>
            <p:blipFill>
              <a:blip r:embed="rId4" cstate="print">
                <a:duotone>
                  <a:prstClr val="black"/>
                  <a:srgbClr val="FF0000">
                    <a:tint val="45000"/>
                    <a:satMod val="400000"/>
                  </a:srgbClr>
                </a:duotone>
              </a:blip>
              <a:stretch>
                <a:fillRect/>
              </a:stretch>
            </p:blipFill>
            <p:spPr>
              <a:xfrm>
                <a:off x="13556249" y="4546895"/>
                <a:ext cx="1021929" cy="1021929"/>
              </a:xfrm>
              <a:prstGeom prst="rect">
                <a:avLst/>
              </a:prstGeom>
            </p:spPr>
          </p:pic>
          <p:pic>
            <p:nvPicPr>
              <p:cNvPr id="74" name="圖片 73" descr="Lovepik_com-401342747-map-location-icon.png">
                <a:extLst>
                  <a:ext uri="{FF2B5EF4-FFF2-40B4-BE49-F238E27FC236}">
                    <a16:creationId xmlns:a16="http://schemas.microsoft.com/office/drawing/2014/main" xmlns="" id="{8F80CC8E-D285-1945-88EE-3ABA2D0E23A9}"/>
                  </a:ext>
                </a:extLst>
              </p:cNvPr>
              <p:cNvPicPr>
                <a:picLocks noChangeAspect="1"/>
              </p:cNvPicPr>
              <p:nvPr/>
            </p:nvPicPr>
            <p:blipFill>
              <a:blip r:embed="rId4" cstate="print">
                <a:duotone>
                  <a:prstClr val="black"/>
                  <a:srgbClr val="FF0000">
                    <a:tint val="45000"/>
                    <a:satMod val="400000"/>
                  </a:srgbClr>
                </a:duotone>
              </a:blip>
              <a:stretch>
                <a:fillRect/>
              </a:stretch>
            </p:blipFill>
            <p:spPr>
              <a:xfrm>
                <a:off x="14403415" y="5246249"/>
                <a:ext cx="1021929" cy="1021929"/>
              </a:xfrm>
              <a:prstGeom prst="rect">
                <a:avLst/>
              </a:prstGeom>
            </p:spPr>
          </p:pic>
        </p:grpSp>
        <p:pic>
          <p:nvPicPr>
            <p:cNvPr id="48" name="Picture 3">
              <a:extLst>
                <a:ext uri="{FF2B5EF4-FFF2-40B4-BE49-F238E27FC236}">
                  <a16:creationId xmlns:a16="http://schemas.microsoft.com/office/drawing/2014/main" xmlns="" id="{29D22E30-1FF8-A54A-ACFB-1775381A1275}"/>
                </a:ext>
              </a:extLst>
            </p:cNvPr>
            <p:cNvPicPr>
              <a:picLocks noChangeAspect="1" noChangeArrowheads="1"/>
            </p:cNvPicPr>
            <p:nvPr/>
          </p:nvPicPr>
          <p:blipFill>
            <a:blip r:embed="rId5" cstate="print"/>
            <a:srcRect/>
            <a:stretch>
              <a:fillRect/>
            </a:stretch>
          </p:blipFill>
          <p:spPr bwMode="auto">
            <a:xfrm>
              <a:off x="1384871" y="6268178"/>
              <a:ext cx="4018329" cy="2678887"/>
            </a:xfrm>
            <a:prstGeom prst="roundRect">
              <a:avLst>
                <a:gd name="adj" fmla="val 15697"/>
              </a:avLst>
            </a:prstGeom>
            <a:noFill/>
            <a:ln w="9525">
              <a:noFill/>
              <a:miter lim="800000"/>
              <a:headEnd/>
              <a:tailEnd/>
            </a:ln>
            <a:effectLst/>
          </p:spPr>
        </p:pic>
        <p:pic>
          <p:nvPicPr>
            <p:cNvPr id="52" name="Picture 7">
              <a:extLst>
                <a:ext uri="{FF2B5EF4-FFF2-40B4-BE49-F238E27FC236}">
                  <a16:creationId xmlns:a16="http://schemas.microsoft.com/office/drawing/2014/main" xmlns="" id="{799AD910-ACDB-614C-B985-29B8CE15B887}"/>
                </a:ext>
              </a:extLst>
            </p:cNvPr>
            <p:cNvPicPr>
              <a:picLocks noChangeAspect="1" noChangeArrowheads="1"/>
            </p:cNvPicPr>
            <p:nvPr/>
          </p:nvPicPr>
          <p:blipFill>
            <a:blip r:embed="rId6" cstate="print">
              <a:extLst>
                <a:ext uri="{28A0092B-C50C-407E-A947-70E740481C1C}">
                  <a14:useLocalDpi xmlns:a14="http://schemas.microsoft.com/office/drawing/2010/main" xmlns=""/>
                </a:ext>
              </a:extLst>
            </a:blip>
            <a:srcRect/>
            <a:stretch>
              <a:fillRect/>
            </a:stretch>
          </p:blipFill>
          <p:spPr bwMode="auto">
            <a:xfrm>
              <a:off x="20282954" y="3220059"/>
              <a:ext cx="3819021" cy="2653671"/>
            </a:xfrm>
            <a:prstGeom prst="roundRect">
              <a:avLst>
                <a:gd name="adj" fmla="val 12929"/>
              </a:avLst>
            </a:prstGeom>
            <a:noFill/>
            <a:ln w="9525">
              <a:noFill/>
              <a:miter lim="800000"/>
              <a:headEnd/>
              <a:tailEnd/>
            </a:ln>
            <a:effectLst/>
          </p:spPr>
        </p:pic>
        <p:pic>
          <p:nvPicPr>
            <p:cNvPr id="53" name="Picture 9" descr="https://i0.wp.com/tarkustech.com/wp-content/uploads/2019/09/more_5d94b59fdadf7.jpg?fit=300%2C200&amp;ssl=1">
              <a:extLst>
                <a:ext uri="{FF2B5EF4-FFF2-40B4-BE49-F238E27FC236}">
                  <a16:creationId xmlns:a16="http://schemas.microsoft.com/office/drawing/2014/main" xmlns="" id="{13FC427E-B525-C644-946D-1C0FE54DAB28}"/>
                </a:ext>
              </a:extLst>
            </p:cNvPr>
            <p:cNvPicPr>
              <a:picLocks noChangeAspect="1" noChangeArrowheads="1"/>
            </p:cNvPicPr>
            <p:nvPr/>
          </p:nvPicPr>
          <p:blipFill>
            <a:blip r:embed="rId7" cstate="print"/>
            <a:srcRect/>
            <a:stretch>
              <a:fillRect/>
            </a:stretch>
          </p:blipFill>
          <p:spPr bwMode="auto">
            <a:xfrm>
              <a:off x="15864157" y="6369198"/>
              <a:ext cx="3833080" cy="2555386"/>
            </a:xfrm>
            <a:prstGeom prst="roundRect">
              <a:avLst>
                <a:gd name="adj" fmla="val 12929"/>
              </a:avLst>
            </a:prstGeom>
            <a:noFill/>
          </p:spPr>
        </p:pic>
        <p:pic>
          <p:nvPicPr>
            <p:cNvPr id="55" name="Picture 11" descr="https://i0.wp.com/tarkustech.com/wp-content/uploads/2019/06/201903-5c9b9a27edf9f.jpg?w=1140&amp;ssl=1">
              <a:extLst>
                <a:ext uri="{FF2B5EF4-FFF2-40B4-BE49-F238E27FC236}">
                  <a16:creationId xmlns:a16="http://schemas.microsoft.com/office/drawing/2014/main" xmlns="" id="{EB204BC2-BC48-4341-8FA5-FB32B2745A40}"/>
                </a:ext>
              </a:extLst>
            </p:cNvPr>
            <p:cNvPicPr>
              <a:picLocks noChangeAspect="1" noChangeArrowheads="1"/>
            </p:cNvPicPr>
            <p:nvPr/>
          </p:nvPicPr>
          <p:blipFill>
            <a:blip r:embed="rId8" cstate="print">
              <a:extLst>
                <a:ext uri="{28A0092B-C50C-407E-A947-70E740481C1C}">
                  <a14:useLocalDpi xmlns:a14="http://schemas.microsoft.com/office/drawing/2010/main" xmlns=""/>
                </a:ext>
              </a:extLst>
            </a:blip>
            <a:srcRect/>
            <a:stretch>
              <a:fillRect/>
            </a:stretch>
          </p:blipFill>
          <p:spPr bwMode="auto">
            <a:xfrm>
              <a:off x="15898287" y="3220059"/>
              <a:ext cx="3915435" cy="2653671"/>
            </a:xfrm>
            <a:prstGeom prst="roundRect">
              <a:avLst>
                <a:gd name="adj" fmla="val 12929"/>
              </a:avLst>
            </a:prstGeom>
            <a:noFill/>
          </p:spPr>
        </p:pic>
        <p:pic>
          <p:nvPicPr>
            <p:cNvPr id="68" name="Picture 2" descr="https://i2.wp.com/tarkustech.com/wp-content/uploads/2019/12/c1eb404f16bfa6e9a9ba3291f2577d895_49978304_191223_0010-1.jpg?fit=750%2C481&amp;ssl=1">
              <a:extLst>
                <a:ext uri="{FF2B5EF4-FFF2-40B4-BE49-F238E27FC236}">
                  <a16:creationId xmlns:a16="http://schemas.microsoft.com/office/drawing/2014/main" xmlns="" id="{04321E12-F953-AA48-878C-6C6876745201}"/>
                </a:ext>
              </a:extLst>
            </p:cNvPr>
            <p:cNvPicPr>
              <a:picLocks noChangeAspect="1" noChangeArrowheads="1"/>
            </p:cNvPicPr>
            <p:nvPr/>
          </p:nvPicPr>
          <p:blipFill>
            <a:blip r:embed="rId9" cstate="print"/>
            <a:srcRect/>
            <a:stretch>
              <a:fillRect/>
            </a:stretch>
          </p:blipFill>
          <p:spPr bwMode="auto">
            <a:xfrm>
              <a:off x="5789171" y="2976536"/>
              <a:ext cx="4156892" cy="2678887"/>
            </a:xfrm>
            <a:prstGeom prst="roundRect">
              <a:avLst>
                <a:gd name="adj" fmla="val 12775"/>
              </a:avLst>
            </a:prstGeom>
            <a:noFill/>
          </p:spPr>
        </p:pic>
        <p:pic>
          <p:nvPicPr>
            <p:cNvPr id="67" name="Picture 2" descr="https://i1.wp.com/tarkustech.com/wp-content/uploads/2019/12/WeChat-%E5%9C%96%E7%89%87_201912021510124.jpg?fit=1024%2C576&amp;ssl=1">
              <a:extLst>
                <a:ext uri="{FF2B5EF4-FFF2-40B4-BE49-F238E27FC236}">
                  <a16:creationId xmlns:a16="http://schemas.microsoft.com/office/drawing/2014/main" xmlns="" id="{5945C231-3E20-6C41-8F33-D6E0BB9D47D3}"/>
                </a:ext>
              </a:extLst>
            </p:cNvPr>
            <p:cNvPicPr>
              <a:picLocks noChangeAspect="1" noChangeArrowheads="1"/>
            </p:cNvPicPr>
            <p:nvPr/>
          </p:nvPicPr>
          <p:blipFill>
            <a:blip r:embed="rId10" cstate="print">
              <a:extLst>
                <a:ext uri="{28A0092B-C50C-407E-A947-70E740481C1C}">
                  <a14:useLocalDpi xmlns:a14="http://schemas.microsoft.com/office/drawing/2010/main" xmlns=""/>
                </a:ext>
              </a:extLst>
            </a:blip>
            <a:srcRect/>
            <a:stretch>
              <a:fillRect/>
            </a:stretch>
          </p:blipFill>
          <p:spPr bwMode="auto">
            <a:xfrm>
              <a:off x="1324550" y="2976536"/>
              <a:ext cx="3954682" cy="2640746"/>
            </a:xfrm>
            <a:prstGeom prst="roundRect">
              <a:avLst>
                <a:gd name="adj" fmla="val 14789"/>
              </a:avLst>
            </a:prstGeom>
            <a:noFill/>
          </p:spPr>
        </p:pic>
      </p:grpSp>
      <p:sp>
        <p:nvSpPr>
          <p:cNvPr id="4" name="標題 3">
            <a:extLst>
              <a:ext uri="{FF2B5EF4-FFF2-40B4-BE49-F238E27FC236}">
                <a16:creationId xmlns:a16="http://schemas.microsoft.com/office/drawing/2014/main" xmlns="" id="{21C850A0-4C0A-0042-AC30-DADAD8C04A8B}"/>
              </a:ext>
            </a:extLst>
          </p:cNvPr>
          <p:cNvSpPr>
            <a:spLocks noGrp="1"/>
          </p:cNvSpPr>
          <p:nvPr>
            <p:ph type="title"/>
          </p:nvPr>
        </p:nvSpPr>
        <p:spPr/>
        <p:txBody>
          <a:bodyPr/>
          <a:lstStyle/>
          <a:p>
            <a:r>
              <a:rPr lang="en-US" altLang="zh-TW" dirty="0" smtClean="0"/>
              <a:t>Marketing </a:t>
            </a:r>
            <a:r>
              <a:rPr lang="en-US" altLang="zh-TW" dirty="0"/>
              <a:t>Achievements</a:t>
            </a:r>
            <a:endParaRPr lang="zh-TW" altLang="en-US" dirty="0"/>
          </a:p>
        </p:txBody>
      </p:sp>
      <p:grpSp>
        <p:nvGrpSpPr>
          <p:cNvPr id="6" name="群組 11">
            <a:extLst>
              <a:ext uri="{FF2B5EF4-FFF2-40B4-BE49-F238E27FC236}">
                <a16:creationId xmlns:a16="http://schemas.microsoft.com/office/drawing/2014/main" xmlns="" id="{1F994E02-1B7A-F84C-BEE7-C3FAC78BDA44}"/>
              </a:ext>
            </a:extLst>
          </p:cNvPr>
          <p:cNvGrpSpPr/>
          <p:nvPr/>
        </p:nvGrpSpPr>
        <p:grpSpPr>
          <a:xfrm>
            <a:off x="4605684" y="2402480"/>
            <a:ext cx="16088631" cy="4589405"/>
            <a:chOff x="1288008" y="2537519"/>
            <a:chExt cx="16088631" cy="4589405"/>
          </a:xfrm>
        </p:grpSpPr>
        <p:grpSp>
          <p:nvGrpSpPr>
            <p:cNvPr id="7" name="群組 5">
              <a:extLst>
                <a:ext uri="{FF2B5EF4-FFF2-40B4-BE49-F238E27FC236}">
                  <a16:creationId xmlns:a16="http://schemas.microsoft.com/office/drawing/2014/main" xmlns="" id="{16C19F6F-1163-F749-B0AD-524E54C5A32B}"/>
                </a:ext>
              </a:extLst>
            </p:cNvPr>
            <p:cNvGrpSpPr/>
            <p:nvPr/>
          </p:nvGrpSpPr>
          <p:grpSpPr>
            <a:xfrm>
              <a:off x="1288008" y="2537520"/>
              <a:ext cx="4752527" cy="4589404"/>
              <a:chOff x="1288008" y="2537520"/>
              <a:chExt cx="4752527" cy="4589404"/>
            </a:xfrm>
          </p:grpSpPr>
          <p:grpSp>
            <p:nvGrpSpPr>
              <p:cNvPr id="8" name="群組 4">
                <a:extLst>
                  <a:ext uri="{FF2B5EF4-FFF2-40B4-BE49-F238E27FC236}">
                    <a16:creationId xmlns:a16="http://schemas.microsoft.com/office/drawing/2014/main" xmlns="" id="{29FFF3FE-C9D3-AD47-8543-BDC58ED46983}"/>
                  </a:ext>
                </a:extLst>
              </p:cNvPr>
              <p:cNvGrpSpPr/>
              <p:nvPr/>
            </p:nvGrpSpPr>
            <p:grpSpPr>
              <a:xfrm>
                <a:off x="1288008" y="2537520"/>
                <a:ext cx="4752527" cy="4589404"/>
                <a:chOff x="2924604" y="2634510"/>
                <a:chExt cx="4752527" cy="4589404"/>
              </a:xfrm>
            </p:grpSpPr>
            <p:grpSp>
              <p:nvGrpSpPr>
                <p:cNvPr id="9" name="群組 14">
                  <a:extLst>
                    <a:ext uri="{FF2B5EF4-FFF2-40B4-BE49-F238E27FC236}">
                      <a16:creationId xmlns:a16="http://schemas.microsoft.com/office/drawing/2014/main" xmlns="" id="{025EA061-62C3-6842-8047-186433E9522F}"/>
                    </a:ext>
                  </a:extLst>
                </p:cNvPr>
                <p:cNvGrpSpPr/>
                <p:nvPr/>
              </p:nvGrpSpPr>
              <p:grpSpPr>
                <a:xfrm>
                  <a:off x="2924604" y="2634510"/>
                  <a:ext cx="4752527" cy="4589404"/>
                  <a:chOff x="8504367" y="2490493"/>
                  <a:chExt cx="1484188" cy="1433245"/>
                </a:xfrm>
              </p:grpSpPr>
              <p:grpSp>
                <p:nvGrpSpPr>
                  <p:cNvPr id="10" name="群組 15">
                    <a:extLst>
                      <a:ext uri="{FF2B5EF4-FFF2-40B4-BE49-F238E27FC236}">
                        <a16:creationId xmlns:a16="http://schemas.microsoft.com/office/drawing/2014/main" xmlns="" id="{4A5C11EC-E01A-C340-BD9C-9A64D8BE7C00}"/>
                      </a:ext>
                    </a:extLst>
                  </p:cNvPr>
                  <p:cNvGrpSpPr/>
                  <p:nvPr/>
                </p:nvGrpSpPr>
                <p:grpSpPr>
                  <a:xfrm>
                    <a:off x="8504367" y="2490493"/>
                    <a:ext cx="1484188" cy="1433245"/>
                    <a:chOff x="8504367" y="2490493"/>
                    <a:chExt cx="1484188" cy="1433245"/>
                  </a:xfrm>
                </p:grpSpPr>
                <p:grpSp>
                  <p:nvGrpSpPr>
                    <p:cNvPr id="11" name="群組 19">
                      <a:extLst>
                        <a:ext uri="{FF2B5EF4-FFF2-40B4-BE49-F238E27FC236}">
                          <a16:creationId xmlns:a16="http://schemas.microsoft.com/office/drawing/2014/main" xmlns="" id="{DCFF62D8-0CFE-D54E-8316-D0754EB28DAD}"/>
                        </a:ext>
                      </a:extLst>
                    </p:cNvPr>
                    <p:cNvGrpSpPr/>
                    <p:nvPr/>
                  </p:nvGrpSpPr>
                  <p:grpSpPr>
                    <a:xfrm>
                      <a:off x="8504367" y="2490493"/>
                      <a:ext cx="1484188" cy="1433245"/>
                      <a:chOff x="8507692" y="2483843"/>
                      <a:chExt cx="1484188" cy="1433245"/>
                    </a:xfrm>
                  </p:grpSpPr>
                  <p:sp>
                    <p:nvSpPr>
                      <p:cNvPr id="24" name="橢圓 23">
                        <a:extLst>
                          <a:ext uri="{FF2B5EF4-FFF2-40B4-BE49-F238E27FC236}">
                            <a16:creationId xmlns:a16="http://schemas.microsoft.com/office/drawing/2014/main" xmlns="" id="{AB009811-2AFD-1444-9C8E-FCC40E6FA089}"/>
                          </a:ext>
                        </a:extLst>
                      </p:cNvPr>
                      <p:cNvSpPr/>
                      <p:nvPr/>
                    </p:nvSpPr>
                    <p:spPr>
                      <a:xfrm>
                        <a:off x="8558635" y="2483843"/>
                        <a:ext cx="1433245" cy="1433245"/>
                      </a:xfrm>
                      <a:prstGeom prst="ellipse">
                        <a:avLst/>
                      </a:prstGeom>
                      <a:solidFill>
                        <a:srgbClr val="E3E4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zh-TW" altLang="en-US">
                          <a:solidFill>
                            <a:srgbClr val="FFFFFF"/>
                          </a:solidFill>
                        </a:endParaRPr>
                      </a:p>
                    </p:txBody>
                  </p:sp>
                  <p:sp>
                    <p:nvSpPr>
                      <p:cNvPr id="26" name="橢圓 25">
                        <a:extLst>
                          <a:ext uri="{FF2B5EF4-FFF2-40B4-BE49-F238E27FC236}">
                            <a16:creationId xmlns:a16="http://schemas.microsoft.com/office/drawing/2014/main" xmlns="" id="{B077E4EF-4C29-2247-AE0C-4771F923A311}"/>
                          </a:ext>
                        </a:extLst>
                      </p:cNvPr>
                      <p:cNvSpPr/>
                      <p:nvPr/>
                    </p:nvSpPr>
                    <p:spPr>
                      <a:xfrm>
                        <a:off x="8611985" y="3205388"/>
                        <a:ext cx="86452" cy="86452"/>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zh-TW" altLang="en-US">
                          <a:solidFill>
                            <a:srgbClr val="FFFFFF"/>
                          </a:solidFill>
                        </a:endParaRPr>
                      </a:p>
                    </p:txBody>
                  </p:sp>
                  <p:sp>
                    <p:nvSpPr>
                      <p:cNvPr id="27" name="橢圓 26">
                        <a:extLst>
                          <a:ext uri="{FF2B5EF4-FFF2-40B4-BE49-F238E27FC236}">
                            <a16:creationId xmlns:a16="http://schemas.microsoft.com/office/drawing/2014/main" xmlns="" id="{E72D4143-AD4B-3844-8B1C-3B977604E12E}"/>
                          </a:ext>
                        </a:extLst>
                      </p:cNvPr>
                      <p:cNvSpPr/>
                      <p:nvPr/>
                    </p:nvSpPr>
                    <p:spPr>
                      <a:xfrm>
                        <a:off x="8507692" y="3379860"/>
                        <a:ext cx="147519" cy="147519"/>
                      </a:xfrm>
                      <a:prstGeom prst="ellipse">
                        <a:avLst/>
                      </a:prstGeom>
                      <a:solidFill>
                        <a:srgbClr val="FACE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zh-TW" altLang="en-US">
                          <a:solidFill>
                            <a:srgbClr val="FFFFFF"/>
                          </a:solidFill>
                        </a:endParaRPr>
                      </a:p>
                    </p:txBody>
                  </p:sp>
                </p:grpSp>
                <p:sp>
                  <p:nvSpPr>
                    <p:cNvPr id="19" name="橢圓 18">
                      <a:extLst>
                        <a:ext uri="{FF2B5EF4-FFF2-40B4-BE49-F238E27FC236}">
                          <a16:creationId xmlns:a16="http://schemas.microsoft.com/office/drawing/2014/main" xmlns="" id="{F6F2DFA3-F4FD-1C49-8E84-F13DFB9C3908}"/>
                        </a:ext>
                      </a:extLst>
                    </p:cNvPr>
                    <p:cNvSpPr/>
                    <p:nvPr/>
                  </p:nvSpPr>
                  <p:spPr>
                    <a:xfrm>
                      <a:off x="8525470" y="2819475"/>
                      <a:ext cx="73199" cy="73199"/>
                    </a:xfrm>
                    <a:prstGeom prst="ellipse">
                      <a:avLst/>
                    </a:prstGeom>
                    <a:solidFill>
                      <a:srgbClr val="8889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zh-TW" altLang="en-US">
                        <a:solidFill>
                          <a:srgbClr val="FFFFFF"/>
                        </a:solidFill>
                      </a:endParaRPr>
                    </a:p>
                  </p:txBody>
                </p:sp>
              </p:grpSp>
              <p:sp>
                <p:nvSpPr>
                  <p:cNvPr id="17" name="橢圓 16">
                    <a:extLst>
                      <a:ext uri="{FF2B5EF4-FFF2-40B4-BE49-F238E27FC236}">
                        <a16:creationId xmlns:a16="http://schemas.microsoft.com/office/drawing/2014/main" xmlns="" id="{8085CA54-1100-1B46-9688-23948F2E6BF0}"/>
                      </a:ext>
                    </a:extLst>
                  </p:cNvPr>
                  <p:cNvSpPr/>
                  <p:nvPr/>
                </p:nvSpPr>
                <p:spPr>
                  <a:xfrm>
                    <a:off x="9837003" y="3679858"/>
                    <a:ext cx="78754" cy="78754"/>
                  </a:xfrm>
                  <a:prstGeom prst="ellipse">
                    <a:avLst/>
                  </a:prstGeom>
                  <a:solidFill>
                    <a:srgbClr val="FACE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zh-TW" altLang="en-US">
                      <a:solidFill>
                        <a:srgbClr val="FFFFFF"/>
                      </a:solidFill>
                    </a:endParaRPr>
                  </a:p>
                </p:txBody>
              </p:sp>
            </p:grpSp>
            <p:sp>
              <p:nvSpPr>
                <p:cNvPr id="58" name="文字方塊 57">
                  <a:extLst>
                    <a:ext uri="{FF2B5EF4-FFF2-40B4-BE49-F238E27FC236}">
                      <a16:creationId xmlns:a16="http://schemas.microsoft.com/office/drawing/2014/main" xmlns="" id="{915EDC2F-A64D-2C41-9596-BA846E06BEA6}"/>
                    </a:ext>
                  </a:extLst>
                </p:cNvPr>
                <p:cNvSpPr txBox="1"/>
                <p:nvPr/>
              </p:nvSpPr>
              <p:spPr>
                <a:xfrm>
                  <a:off x="4329596" y="3701032"/>
                  <a:ext cx="2101764" cy="1862048"/>
                </a:xfrm>
                <a:prstGeom prst="rect">
                  <a:avLst/>
                </a:prstGeom>
                <a:noFill/>
              </p:spPr>
              <p:txBody>
                <a:bodyPr wrap="square" rtlCol="0">
                  <a:spAutoFit/>
                </a:bodyPr>
                <a:lstStyle/>
                <a:p>
                  <a:r>
                    <a:rPr kumimoji="1" lang="en-US" altLang="zh-TW" sz="11500" dirty="0" smtClean="0">
                      <a:solidFill>
                        <a:srgbClr val="535354"/>
                      </a:solidFill>
                    </a:rPr>
                    <a:t>25</a:t>
                  </a:r>
                  <a:endParaRPr kumimoji="1" lang="zh-TW" altLang="en-US" sz="11500" dirty="0">
                    <a:solidFill>
                      <a:srgbClr val="535354"/>
                    </a:solidFill>
                  </a:endParaRPr>
                </a:p>
              </p:txBody>
            </p:sp>
          </p:grpSp>
          <p:sp>
            <p:nvSpPr>
              <p:cNvPr id="60" name="文字方塊 59">
                <a:extLst>
                  <a:ext uri="{FF2B5EF4-FFF2-40B4-BE49-F238E27FC236}">
                    <a16:creationId xmlns:a16="http://schemas.microsoft.com/office/drawing/2014/main" xmlns="" id="{921CF4E9-5A7E-8B49-98DF-42D8197CB9DF}"/>
                  </a:ext>
                </a:extLst>
              </p:cNvPr>
              <p:cNvSpPr txBox="1"/>
              <p:nvPr/>
            </p:nvSpPr>
            <p:spPr>
              <a:xfrm>
                <a:off x="1775525" y="5462553"/>
                <a:ext cx="3936714" cy="707886"/>
              </a:xfrm>
              <a:prstGeom prst="rect">
                <a:avLst/>
              </a:prstGeom>
              <a:noFill/>
            </p:spPr>
            <p:txBody>
              <a:bodyPr wrap="square" rtlCol="0">
                <a:spAutoFit/>
              </a:bodyPr>
              <a:lstStyle/>
              <a:p>
                <a:r>
                  <a:rPr kumimoji="1" lang="en-US" altLang="zh-TW" sz="4000" dirty="0" smtClean="0">
                    <a:solidFill>
                      <a:srgbClr val="535354"/>
                    </a:solidFill>
                  </a:rPr>
                  <a:t>Partners</a:t>
                </a:r>
                <a:endParaRPr kumimoji="1" lang="zh-TW" altLang="en-US" sz="4000" dirty="0">
                  <a:solidFill>
                    <a:srgbClr val="535354"/>
                  </a:solidFill>
                </a:endParaRPr>
              </a:p>
            </p:txBody>
          </p:sp>
        </p:grpSp>
        <p:grpSp>
          <p:nvGrpSpPr>
            <p:cNvPr id="12" name="群組 10">
              <a:extLst>
                <a:ext uri="{FF2B5EF4-FFF2-40B4-BE49-F238E27FC236}">
                  <a16:creationId xmlns:a16="http://schemas.microsoft.com/office/drawing/2014/main" xmlns="" id="{9148D16C-10F3-0E4A-B579-6033561A7829}"/>
                </a:ext>
              </a:extLst>
            </p:cNvPr>
            <p:cNvGrpSpPr/>
            <p:nvPr/>
          </p:nvGrpSpPr>
          <p:grpSpPr>
            <a:xfrm>
              <a:off x="6525882" y="2537519"/>
              <a:ext cx="4790118" cy="4455299"/>
              <a:chOff x="6525882" y="2537519"/>
              <a:chExt cx="4790118" cy="4455299"/>
            </a:xfrm>
          </p:grpSpPr>
          <p:grpSp>
            <p:nvGrpSpPr>
              <p:cNvPr id="13" name="群組 6">
                <a:extLst>
                  <a:ext uri="{FF2B5EF4-FFF2-40B4-BE49-F238E27FC236}">
                    <a16:creationId xmlns:a16="http://schemas.microsoft.com/office/drawing/2014/main" xmlns="" id="{B4588042-B403-8F41-BE70-2A4AB747DD54}"/>
                  </a:ext>
                </a:extLst>
              </p:cNvPr>
              <p:cNvGrpSpPr/>
              <p:nvPr/>
            </p:nvGrpSpPr>
            <p:grpSpPr>
              <a:xfrm>
                <a:off x="6525882" y="2537519"/>
                <a:ext cx="4790118" cy="4455299"/>
                <a:chOff x="6525882" y="2537519"/>
                <a:chExt cx="4790118" cy="4455299"/>
              </a:xfrm>
            </p:grpSpPr>
            <p:grpSp>
              <p:nvGrpSpPr>
                <p:cNvPr id="14" name="群組 30">
                  <a:extLst>
                    <a:ext uri="{FF2B5EF4-FFF2-40B4-BE49-F238E27FC236}">
                      <a16:creationId xmlns:a16="http://schemas.microsoft.com/office/drawing/2014/main" xmlns="" id="{DCD83135-E759-2B4F-B897-C64EA9C5683F}"/>
                    </a:ext>
                  </a:extLst>
                </p:cNvPr>
                <p:cNvGrpSpPr/>
                <p:nvPr/>
              </p:nvGrpSpPr>
              <p:grpSpPr>
                <a:xfrm>
                  <a:off x="6680051" y="2537519"/>
                  <a:ext cx="4455299" cy="4455299"/>
                  <a:chOff x="8555310" y="2490493"/>
                  <a:chExt cx="1433245" cy="1433245"/>
                </a:xfrm>
              </p:grpSpPr>
              <p:grpSp>
                <p:nvGrpSpPr>
                  <p:cNvPr id="15" name="群組 32">
                    <a:extLst>
                      <a:ext uri="{FF2B5EF4-FFF2-40B4-BE49-F238E27FC236}">
                        <a16:creationId xmlns:a16="http://schemas.microsoft.com/office/drawing/2014/main" xmlns="" id="{0FE6CDEF-4CEC-4C44-BCDB-B80CE7377A03}"/>
                      </a:ext>
                    </a:extLst>
                  </p:cNvPr>
                  <p:cNvGrpSpPr/>
                  <p:nvPr/>
                </p:nvGrpSpPr>
                <p:grpSpPr>
                  <a:xfrm>
                    <a:off x="8555310" y="2490493"/>
                    <a:ext cx="1433245" cy="1433245"/>
                    <a:chOff x="8555310" y="2490493"/>
                    <a:chExt cx="1433245" cy="1433245"/>
                  </a:xfrm>
                </p:grpSpPr>
                <p:sp>
                  <p:nvSpPr>
                    <p:cNvPr id="41" name="橢圓 40">
                      <a:extLst>
                        <a:ext uri="{FF2B5EF4-FFF2-40B4-BE49-F238E27FC236}">
                          <a16:creationId xmlns:a16="http://schemas.microsoft.com/office/drawing/2014/main" xmlns="" id="{FD3F6A3C-0887-2747-996F-6F25537F0A63}"/>
                        </a:ext>
                      </a:extLst>
                    </p:cNvPr>
                    <p:cNvSpPr/>
                    <p:nvPr/>
                  </p:nvSpPr>
                  <p:spPr>
                    <a:xfrm>
                      <a:off x="8555310" y="2490493"/>
                      <a:ext cx="1433245" cy="1433245"/>
                    </a:xfrm>
                    <a:prstGeom prst="ellipse">
                      <a:avLst/>
                    </a:prstGeom>
                    <a:solidFill>
                      <a:srgbClr val="FAE0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zh-TW" altLang="en-US">
                        <a:solidFill>
                          <a:srgbClr val="FFFFFF"/>
                        </a:solidFill>
                      </a:endParaRPr>
                    </a:p>
                  </p:txBody>
                </p:sp>
                <p:sp>
                  <p:nvSpPr>
                    <p:cNvPr id="36" name="橢圓 35">
                      <a:extLst>
                        <a:ext uri="{FF2B5EF4-FFF2-40B4-BE49-F238E27FC236}">
                          <a16:creationId xmlns:a16="http://schemas.microsoft.com/office/drawing/2014/main" xmlns="" id="{D6606DFF-EA05-B849-938E-887CEAAB0056}"/>
                        </a:ext>
                      </a:extLst>
                    </p:cNvPr>
                    <p:cNvSpPr/>
                    <p:nvPr/>
                  </p:nvSpPr>
                  <p:spPr>
                    <a:xfrm>
                      <a:off x="9731628" y="3795083"/>
                      <a:ext cx="73199" cy="73199"/>
                    </a:xfrm>
                    <a:prstGeom prst="ellipse">
                      <a:avLst/>
                    </a:prstGeom>
                    <a:solidFill>
                      <a:srgbClr val="EA41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zh-TW" altLang="en-US">
                        <a:solidFill>
                          <a:srgbClr val="FFFFFF"/>
                        </a:solidFill>
                      </a:endParaRPr>
                    </a:p>
                  </p:txBody>
                </p:sp>
              </p:grpSp>
              <p:sp>
                <p:nvSpPr>
                  <p:cNvPr id="34" name="橢圓 33">
                    <a:extLst>
                      <a:ext uri="{FF2B5EF4-FFF2-40B4-BE49-F238E27FC236}">
                        <a16:creationId xmlns:a16="http://schemas.microsoft.com/office/drawing/2014/main" xmlns="" id="{205AF495-F31B-724C-AA7B-DC2452634B90}"/>
                      </a:ext>
                    </a:extLst>
                  </p:cNvPr>
                  <p:cNvSpPr/>
                  <p:nvPr/>
                </p:nvSpPr>
                <p:spPr>
                  <a:xfrm>
                    <a:off x="9837003" y="3679858"/>
                    <a:ext cx="78754" cy="78754"/>
                  </a:xfrm>
                  <a:prstGeom prst="ellipse">
                    <a:avLst/>
                  </a:prstGeom>
                  <a:solidFill>
                    <a:srgbClr val="FACE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zh-TW" altLang="en-US">
                      <a:solidFill>
                        <a:srgbClr val="FFFFFF"/>
                      </a:solidFill>
                    </a:endParaRPr>
                  </a:p>
                </p:txBody>
              </p:sp>
            </p:grpSp>
            <p:sp>
              <p:nvSpPr>
                <p:cNvPr id="61" name="文字方塊 60">
                  <a:extLst>
                    <a:ext uri="{FF2B5EF4-FFF2-40B4-BE49-F238E27FC236}">
                      <a16:creationId xmlns:a16="http://schemas.microsoft.com/office/drawing/2014/main" xmlns="" id="{A6343C21-FA33-7240-9C5D-92C284B02915}"/>
                    </a:ext>
                  </a:extLst>
                </p:cNvPr>
                <p:cNvSpPr txBox="1"/>
                <p:nvPr/>
              </p:nvSpPr>
              <p:spPr>
                <a:xfrm>
                  <a:off x="6525882" y="5462553"/>
                  <a:ext cx="4790118" cy="707886"/>
                </a:xfrm>
                <a:prstGeom prst="rect">
                  <a:avLst/>
                </a:prstGeom>
                <a:noFill/>
              </p:spPr>
              <p:txBody>
                <a:bodyPr wrap="square" rtlCol="0">
                  <a:spAutoFit/>
                </a:bodyPr>
                <a:lstStyle/>
                <a:p>
                  <a:r>
                    <a:rPr kumimoji="1" lang="en-US" altLang="zh-TW" sz="4000" dirty="0">
                      <a:solidFill>
                        <a:srgbClr val="535354"/>
                      </a:solidFill>
                    </a:rPr>
                    <a:t>MS &amp; ES </a:t>
                  </a:r>
                </a:p>
              </p:txBody>
            </p:sp>
          </p:grpSp>
          <p:sp>
            <p:nvSpPr>
              <p:cNvPr id="3" name="文字方塊 2">
                <a:extLst>
                  <a:ext uri="{FF2B5EF4-FFF2-40B4-BE49-F238E27FC236}">
                    <a16:creationId xmlns:a16="http://schemas.microsoft.com/office/drawing/2014/main" xmlns="" id="{28687133-3730-0F4B-981A-E5766BE4C075}"/>
                  </a:ext>
                </a:extLst>
              </p:cNvPr>
              <p:cNvSpPr txBox="1"/>
              <p:nvPr/>
            </p:nvSpPr>
            <p:spPr>
              <a:xfrm>
                <a:off x="7651926" y="3558792"/>
                <a:ext cx="2569691" cy="1866526"/>
              </a:xfrm>
              <a:prstGeom prst="rect">
                <a:avLst/>
              </a:prstGeom>
              <a:noFill/>
            </p:spPr>
            <p:txBody>
              <a:bodyPr wrap="square" rtlCol="0">
                <a:spAutoFit/>
              </a:bodyPr>
              <a:lstStyle/>
              <a:p>
                <a:r>
                  <a:rPr kumimoji="1" lang="en-US" altLang="zh-TW" sz="11500" dirty="0">
                    <a:solidFill>
                      <a:srgbClr val="535354"/>
                    </a:solidFill>
                  </a:rPr>
                  <a:t>31</a:t>
                </a:r>
                <a:endParaRPr kumimoji="1" lang="zh-TW" altLang="en-US" sz="11500" dirty="0">
                  <a:solidFill>
                    <a:srgbClr val="535354"/>
                  </a:solidFill>
                </a:endParaRPr>
              </a:p>
            </p:txBody>
          </p:sp>
        </p:grpSp>
        <p:grpSp>
          <p:nvGrpSpPr>
            <p:cNvPr id="16" name="群組 7">
              <a:extLst>
                <a:ext uri="{FF2B5EF4-FFF2-40B4-BE49-F238E27FC236}">
                  <a16:creationId xmlns:a16="http://schemas.microsoft.com/office/drawing/2014/main" xmlns="" id="{AFBF99C5-4420-EC49-891E-F3D0CF52FEB6}"/>
                </a:ext>
              </a:extLst>
            </p:cNvPr>
            <p:cNvGrpSpPr/>
            <p:nvPr/>
          </p:nvGrpSpPr>
          <p:grpSpPr>
            <a:xfrm>
              <a:off x="11981795" y="2537521"/>
              <a:ext cx="5394844" cy="4325112"/>
              <a:chOff x="11981795" y="2537521"/>
              <a:chExt cx="5394844" cy="4325112"/>
            </a:xfrm>
          </p:grpSpPr>
          <p:grpSp>
            <p:nvGrpSpPr>
              <p:cNvPr id="18" name="群組 63">
                <a:extLst>
                  <a:ext uri="{FF2B5EF4-FFF2-40B4-BE49-F238E27FC236}">
                    <a16:creationId xmlns:a16="http://schemas.microsoft.com/office/drawing/2014/main" xmlns="" id="{06941C61-1D73-8B40-9649-15152B703CFE}"/>
                  </a:ext>
                </a:extLst>
              </p:cNvPr>
              <p:cNvGrpSpPr/>
              <p:nvPr/>
            </p:nvGrpSpPr>
            <p:grpSpPr>
              <a:xfrm>
                <a:off x="11981795" y="2537521"/>
                <a:ext cx="5394844" cy="4325112"/>
                <a:chOff x="16444837" y="1864707"/>
                <a:chExt cx="8030074" cy="6437809"/>
              </a:xfrm>
            </p:grpSpPr>
            <p:grpSp>
              <p:nvGrpSpPr>
                <p:cNvPr id="20" name="群組 44">
                  <a:extLst>
                    <a:ext uri="{FF2B5EF4-FFF2-40B4-BE49-F238E27FC236}">
                      <a16:creationId xmlns:a16="http://schemas.microsoft.com/office/drawing/2014/main" xmlns="" id="{538F77D2-5A32-E747-8A99-5D3FECF5494E}"/>
                    </a:ext>
                  </a:extLst>
                </p:cNvPr>
                <p:cNvGrpSpPr/>
                <p:nvPr/>
              </p:nvGrpSpPr>
              <p:grpSpPr>
                <a:xfrm>
                  <a:off x="16444837" y="1864707"/>
                  <a:ext cx="6666634" cy="6437809"/>
                  <a:chOff x="8504367" y="2490493"/>
                  <a:chExt cx="1484188" cy="1433245"/>
                </a:xfrm>
              </p:grpSpPr>
              <p:grpSp>
                <p:nvGrpSpPr>
                  <p:cNvPr id="21" name="群組 45">
                    <a:extLst>
                      <a:ext uri="{FF2B5EF4-FFF2-40B4-BE49-F238E27FC236}">
                        <a16:creationId xmlns:a16="http://schemas.microsoft.com/office/drawing/2014/main" xmlns="" id="{F6446D1C-1639-7747-BBF7-FE6EA4CA69D0}"/>
                      </a:ext>
                    </a:extLst>
                  </p:cNvPr>
                  <p:cNvGrpSpPr/>
                  <p:nvPr/>
                </p:nvGrpSpPr>
                <p:grpSpPr>
                  <a:xfrm>
                    <a:off x="8504367" y="2490493"/>
                    <a:ext cx="1484188" cy="1433245"/>
                    <a:chOff x="8504367" y="2490493"/>
                    <a:chExt cx="1484188" cy="1433245"/>
                  </a:xfrm>
                </p:grpSpPr>
                <p:grpSp>
                  <p:nvGrpSpPr>
                    <p:cNvPr id="22" name="群組 49">
                      <a:extLst>
                        <a:ext uri="{FF2B5EF4-FFF2-40B4-BE49-F238E27FC236}">
                          <a16:creationId xmlns:a16="http://schemas.microsoft.com/office/drawing/2014/main" xmlns="" id="{A0604B6B-0A27-6B45-8BBA-774432D2C470}"/>
                        </a:ext>
                      </a:extLst>
                    </p:cNvPr>
                    <p:cNvGrpSpPr/>
                    <p:nvPr/>
                  </p:nvGrpSpPr>
                  <p:grpSpPr>
                    <a:xfrm>
                      <a:off x="8504367" y="2490493"/>
                      <a:ext cx="1484188" cy="1433245"/>
                      <a:chOff x="8507692" y="2483843"/>
                      <a:chExt cx="1484188" cy="1433245"/>
                    </a:xfrm>
                  </p:grpSpPr>
                  <p:sp>
                    <p:nvSpPr>
                      <p:cNvPr id="54" name="橢圓 53">
                        <a:extLst>
                          <a:ext uri="{FF2B5EF4-FFF2-40B4-BE49-F238E27FC236}">
                            <a16:creationId xmlns:a16="http://schemas.microsoft.com/office/drawing/2014/main" xmlns="" id="{CDF50CD4-D9B1-2042-B021-7B6F893CBE65}"/>
                          </a:ext>
                        </a:extLst>
                      </p:cNvPr>
                      <p:cNvSpPr/>
                      <p:nvPr/>
                    </p:nvSpPr>
                    <p:spPr>
                      <a:xfrm>
                        <a:off x="8558635" y="2483843"/>
                        <a:ext cx="1433245" cy="1433245"/>
                      </a:xfrm>
                      <a:prstGeom prst="ellipse">
                        <a:avLst/>
                      </a:prstGeom>
                      <a:solidFill>
                        <a:srgbClr val="E6ED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zh-TW" altLang="en-US">
                          <a:solidFill>
                            <a:srgbClr val="FFFFFF"/>
                          </a:solidFill>
                        </a:endParaRPr>
                      </a:p>
                    </p:txBody>
                  </p:sp>
                  <p:sp>
                    <p:nvSpPr>
                      <p:cNvPr id="56" name="橢圓 55">
                        <a:extLst>
                          <a:ext uri="{FF2B5EF4-FFF2-40B4-BE49-F238E27FC236}">
                            <a16:creationId xmlns:a16="http://schemas.microsoft.com/office/drawing/2014/main" xmlns="" id="{21A3DFC2-E37A-CC42-A997-4837EBA730DF}"/>
                          </a:ext>
                        </a:extLst>
                      </p:cNvPr>
                      <p:cNvSpPr/>
                      <p:nvPr/>
                    </p:nvSpPr>
                    <p:spPr>
                      <a:xfrm>
                        <a:off x="8611985" y="3205388"/>
                        <a:ext cx="86452" cy="86452"/>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zh-TW" altLang="en-US">
                          <a:solidFill>
                            <a:srgbClr val="FFFFFF"/>
                          </a:solidFill>
                        </a:endParaRPr>
                      </a:p>
                    </p:txBody>
                  </p:sp>
                  <p:sp>
                    <p:nvSpPr>
                      <p:cNvPr id="57" name="橢圓 56">
                        <a:extLst>
                          <a:ext uri="{FF2B5EF4-FFF2-40B4-BE49-F238E27FC236}">
                            <a16:creationId xmlns:a16="http://schemas.microsoft.com/office/drawing/2014/main" xmlns="" id="{752B4BE8-4A81-734F-8CA2-0427D4B93769}"/>
                          </a:ext>
                        </a:extLst>
                      </p:cNvPr>
                      <p:cNvSpPr/>
                      <p:nvPr/>
                    </p:nvSpPr>
                    <p:spPr>
                      <a:xfrm>
                        <a:off x="8507692" y="3379860"/>
                        <a:ext cx="147519" cy="147519"/>
                      </a:xfrm>
                      <a:prstGeom prst="ellipse">
                        <a:avLst/>
                      </a:prstGeom>
                      <a:solidFill>
                        <a:srgbClr val="FACE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zh-TW" altLang="en-US">
                          <a:solidFill>
                            <a:srgbClr val="FFFFFF"/>
                          </a:solidFill>
                        </a:endParaRPr>
                      </a:p>
                    </p:txBody>
                  </p:sp>
                </p:grpSp>
                <p:sp>
                  <p:nvSpPr>
                    <p:cNvPr id="49" name="橢圓 48">
                      <a:extLst>
                        <a:ext uri="{FF2B5EF4-FFF2-40B4-BE49-F238E27FC236}">
                          <a16:creationId xmlns:a16="http://schemas.microsoft.com/office/drawing/2014/main" xmlns="" id="{30ED678F-A7CC-3546-AFD2-C3C1413A1C2B}"/>
                        </a:ext>
                      </a:extLst>
                    </p:cNvPr>
                    <p:cNvSpPr/>
                    <p:nvPr/>
                  </p:nvSpPr>
                  <p:spPr>
                    <a:xfrm>
                      <a:off x="9763804" y="2535183"/>
                      <a:ext cx="73199" cy="73199"/>
                    </a:xfrm>
                    <a:prstGeom prst="ellipse">
                      <a:avLst/>
                    </a:prstGeom>
                    <a:solidFill>
                      <a:srgbClr val="88AE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zh-TW" altLang="en-US">
                        <a:solidFill>
                          <a:srgbClr val="FFFFFF"/>
                        </a:solidFill>
                      </a:endParaRPr>
                    </a:p>
                  </p:txBody>
                </p:sp>
              </p:grpSp>
              <p:sp>
                <p:nvSpPr>
                  <p:cNvPr id="47" name="橢圓 46">
                    <a:extLst>
                      <a:ext uri="{FF2B5EF4-FFF2-40B4-BE49-F238E27FC236}">
                        <a16:creationId xmlns:a16="http://schemas.microsoft.com/office/drawing/2014/main" xmlns="" id="{5E6ED50F-78E3-E843-A949-6CECB106E5C5}"/>
                      </a:ext>
                    </a:extLst>
                  </p:cNvPr>
                  <p:cNvSpPr/>
                  <p:nvPr/>
                </p:nvSpPr>
                <p:spPr>
                  <a:xfrm>
                    <a:off x="9837003" y="3679858"/>
                    <a:ext cx="78754" cy="78754"/>
                  </a:xfrm>
                  <a:prstGeom prst="ellipse">
                    <a:avLst/>
                  </a:prstGeom>
                  <a:solidFill>
                    <a:srgbClr val="FACE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kumimoji="1" lang="zh-TW" altLang="en-US">
                      <a:solidFill>
                        <a:srgbClr val="FFFFFF"/>
                      </a:solidFill>
                    </a:endParaRPr>
                  </a:p>
                </p:txBody>
              </p:sp>
            </p:grpSp>
            <p:sp>
              <p:nvSpPr>
                <p:cNvPr id="59" name="文字方塊 58">
                  <a:extLst>
                    <a:ext uri="{FF2B5EF4-FFF2-40B4-BE49-F238E27FC236}">
                      <a16:creationId xmlns:a16="http://schemas.microsoft.com/office/drawing/2014/main" xmlns="" id="{8391B23B-08F7-3443-9948-312467F450E5}"/>
                    </a:ext>
                  </a:extLst>
                </p:cNvPr>
                <p:cNvSpPr txBox="1"/>
                <p:nvPr/>
              </p:nvSpPr>
              <p:spPr>
                <a:xfrm>
                  <a:off x="17019127" y="3289580"/>
                  <a:ext cx="7455784" cy="2771607"/>
                </a:xfrm>
                <a:prstGeom prst="rect">
                  <a:avLst/>
                </a:prstGeom>
                <a:noFill/>
              </p:spPr>
              <p:txBody>
                <a:bodyPr wrap="square" rtlCol="0">
                  <a:spAutoFit/>
                </a:bodyPr>
                <a:lstStyle/>
                <a:p>
                  <a:r>
                    <a:rPr kumimoji="1" lang="en-US" altLang="zh-TW" sz="11500" dirty="0" smtClean="0">
                      <a:solidFill>
                        <a:srgbClr val="535354"/>
                      </a:solidFill>
                    </a:rPr>
                    <a:t>12000</a:t>
                  </a:r>
                  <a:r>
                    <a:rPr kumimoji="1" lang="en-US" altLang="zh-TW" sz="11500" baseline="30000" dirty="0">
                      <a:solidFill>
                        <a:srgbClr val="535354"/>
                      </a:solidFill>
                    </a:rPr>
                    <a:t>+</a:t>
                  </a:r>
                  <a:endParaRPr kumimoji="1" lang="zh-TW" altLang="en-US" sz="11500" baseline="30000" dirty="0">
                    <a:solidFill>
                      <a:srgbClr val="535354"/>
                    </a:solidFill>
                  </a:endParaRPr>
                </a:p>
              </p:txBody>
            </p:sp>
          </p:grpSp>
          <p:sp>
            <p:nvSpPr>
              <p:cNvPr id="62" name="文字方塊 61">
                <a:extLst>
                  <a:ext uri="{FF2B5EF4-FFF2-40B4-BE49-F238E27FC236}">
                    <a16:creationId xmlns:a16="http://schemas.microsoft.com/office/drawing/2014/main" xmlns="" id="{283A0274-78A0-7F4F-A234-8B23A76E7496}"/>
                  </a:ext>
                </a:extLst>
              </p:cNvPr>
              <p:cNvSpPr txBox="1"/>
              <p:nvPr/>
            </p:nvSpPr>
            <p:spPr>
              <a:xfrm>
                <a:off x="12367620" y="5462553"/>
                <a:ext cx="3820669" cy="707886"/>
              </a:xfrm>
              <a:prstGeom prst="rect">
                <a:avLst/>
              </a:prstGeom>
              <a:noFill/>
            </p:spPr>
            <p:txBody>
              <a:bodyPr wrap="square" rtlCol="0">
                <a:spAutoFit/>
              </a:bodyPr>
              <a:lstStyle/>
              <a:p>
                <a:r>
                  <a:rPr kumimoji="1" lang="en-US" altLang="zh-TW" sz="4000" dirty="0">
                    <a:solidFill>
                      <a:srgbClr val="535354"/>
                    </a:solidFill>
                  </a:rPr>
                  <a:t>students</a:t>
                </a:r>
                <a:endParaRPr kumimoji="1" lang="zh-TW" altLang="en-US" sz="4000" dirty="0">
                  <a:solidFill>
                    <a:srgbClr val="535354"/>
                  </a:solidFill>
                </a:endParaRPr>
              </a:p>
            </p:txBody>
          </p:sp>
        </p:grpSp>
      </p:grpSp>
      <p:sp>
        <p:nvSpPr>
          <p:cNvPr id="40" name="文字方塊 39">
            <a:extLst>
              <a:ext uri="{FF2B5EF4-FFF2-40B4-BE49-F238E27FC236}">
                <a16:creationId xmlns:a16="http://schemas.microsoft.com/office/drawing/2014/main" xmlns="" id="{8475FFF5-C28C-3945-A062-1F236B3AC65B}"/>
              </a:ext>
            </a:extLst>
          </p:cNvPr>
          <p:cNvSpPr txBox="1"/>
          <p:nvPr/>
        </p:nvSpPr>
        <p:spPr>
          <a:xfrm>
            <a:off x="10715836" y="12834664"/>
            <a:ext cx="2952328" cy="646331"/>
          </a:xfrm>
          <a:prstGeom prst="rect">
            <a:avLst/>
          </a:prstGeom>
          <a:noFill/>
        </p:spPr>
        <p:txBody>
          <a:bodyPr wrap="square" rtlCol="0">
            <a:spAutoFit/>
          </a:bodyPr>
          <a:lstStyle/>
          <a:p>
            <a:r>
              <a:rPr kumimoji="1" lang="en-US" altLang="zh-TW" sz="3600" dirty="0"/>
              <a:t>11</a:t>
            </a:r>
            <a:endParaRPr kumimoji="1" lang="zh-TW" altLang="en-US" sz="4400" dirty="0"/>
          </a:p>
        </p:txBody>
      </p:sp>
      <p:pic>
        <p:nvPicPr>
          <p:cNvPr id="51" name="Picture 6">
            <a:extLst>
              <a:ext uri="{FF2B5EF4-FFF2-40B4-BE49-F238E27FC236}">
                <a16:creationId xmlns:a16="http://schemas.microsoft.com/office/drawing/2014/main" xmlns="" id="{0E606824-F514-6742-A421-D3F94112AF39}"/>
              </a:ext>
            </a:extLst>
          </p:cNvPr>
          <p:cNvPicPr>
            <a:picLocks noChangeAspect="1" noChangeArrowheads="1"/>
          </p:cNvPicPr>
          <p:nvPr/>
        </p:nvPicPr>
        <p:blipFill>
          <a:blip r:embed="rId11" cstate="print">
            <a:extLst>
              <a:ext uri="{28A0092B-C50C-407E-A947-70E740481C1C}">
                <a14:useLocalDpi xmlns:a14="http://schemas.microsoft.com/office/drawing/2010/main" xmlns=""/>
              </a:ext>
            </a:extLst>
          </a:blip>
          <a:srcRect/>
          <a:stretch>
            <a:fillRect/>
          </a:stretch>
        </p:blipFill>
        <p:spPr bwMode="auto">
          <a:xfrm>
            <a:off x="20096223" y="10689200"/>
            <a:ext cx="3833080" cy="2676945"/>
          </a:xfrm>
          <a:prstGeom prst="roundRect">
            <a:avLst>
              <a:gd name="adj" fmla="val 12035"/>
            </a:avLst>
          </a:prstGeom>
          <a:noFill/>
          <a:ln w="9525">
            <a:noFill/>
            <a:miter lim="800000"/>
            <a:headEnd/>
            <a:tailEnd/>
          </a:ln>
          <a:effectLst/>
        </p:spPr>
      </p:pic>
      <p:pic>
        <p:nvPicPr>
          <p:cNvPr id="69" name="Picture 4" descr="https://i1.wp.com/tarkustech.com/wp-content/uploads/2019/07/more_5d370f5949c19-1.jpg?fit=300%2C200&amp;ssl=1">
            <a:extLst>
              <a:ext uri="{FF2B5EF4-FFF2-40B4-BE49-F238E27FC236}">
                <a16:creationId xmlns:a16="http://schemas.microsoft.com/office/drawing/2014/main" xmlns="" id="{C1711F40-3297-3242-B700-25B8C6A0D8C0}"/>
              </a:ext>
            </a:extLst>
          </p:cNvPr>
          <p:cNvPicPr>
            <a:picLocks noChangeAspect="1" noChangeArrowheads="1"/>
          </p:cNvPicPr>
          <p:nvPr/>
        </p:nvPicPr>
        <p:blipFill>
          <a:blip r:embed="rId12" cstate="print"/>
          <a:srcRect/>
          <a:stretch>
            <a:fillRect/>
          </a:stretch>
        </p:blipFill>
        <p:spPr bwMode="auto">
          <a:xfrm>
            <a:off x="5577487" y="10588180"/>
            <a:ext cx="4109656" cy="2678887"/>
          </a:xfrm>
          <a:prstGeom prst="roundRect">
            <a:avLst>
              <a:gd name="adj" fmla="val 12819"/>
            </a:avLst>
          </a:prstGeom>
          <a:noFill/>
        </p:spPr>
      </p:pic>
      <p:sp>
        <p:nvSpPr>
          <p:cNvPr id="63" name="文字方塊 62">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9</a:t>
            </a:r>
            <a:endParaRPr kumimoji="1" lang="zh-TW" altLang="en-US" sz="4400" dirty="0">
              <a:solidFill>
                <a:schemeClr val="tx2">
                  <a:lumMod val="75000"/>
                </a:schemeClr>
              </a:solidFill>
            </a:endParaRPr>
          </a:p>
        </p:txBody>
      </p:sp>
    </p:spTree>
    <p:extLst>
      <p:ext uri="{BB962C8B-B14F-4D97-AF65-F5344CB8AC3E}">
        <p14:creationId xmlns:p14="http://schemas.microsoft.com/office/powerpoint/2010/main" xmlns="" val="1241417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127"/>
          <p:cNvSpPr/>
          <p:nvPr/>
        </p:nvSpPr>
        <p:spPr>
          <a:xfrm>
            <a:off x="1149350" y="1403351"/>
            <a:ext cx="44332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defTabSz="914400" fontAlgn="auto" hangingPunct="1">
              <a:spcBef>
                <a:spcPts val="0"/>
              </a:spcBef>
              <a:spcAft>
                <a:spcPts val="0"/>
              </a:spcAft>
            </a:pPr>
            <a:endParaRPr lang="en-US" sz="1800" b="1" dirty="0">
              <a:solidFill>
                <a:prstClr val="black"/>
              </a:solidFill>
              <a:latin typeface="Microsoft JhengHei" pitchFamily="34" charset="-120"/>
              <a:ea typeface="Microsoft JhengHei" pitchFamily="34" charset="-120"/>
            </a:endParaRPr>
          </a:p>
        </p:txBody>
      </p:sp>
      <p:sp>
        <p:nvSpPr>
          <p:cNvPr id="8" name="Freeform 129"/>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defTabSz="914400" fontAlgn="auto" hangingPunct="1">
              <a:spcBef>
                <a:spcPts val="0"/>
              </a:spcBef>
              <a:spcAft>
                <a:spcPts val="0"/>
              </a:spcAft>
            </a:pPr>
            <a:endParaRPr lang="en-US" sz="1800" dirty="0">
              <a:solidFill>
                <a:prstClr val="black"/>
              </a:solidFill>
            </a:endParaRPr>
          </a:p>
        </p:txBody>
      </p:sp>
      <p:sp>
        <p:nvSpPr>
          <p:cNvPr id="9" name="TextBox 42"/>
          <p:cNvSpPr txBox="1"/>
          <p:nvPr/>
        </p:nvSpPr>
        <p:spPr>
          <a:xfrm>
            <a:off x="5904852" y="776450"/>
            <a:ext cx="17747628" cy="2092881"/>
          </a:xfrm>
          <a:prstGeom prst="rect">
            <a:avLst/>
          </a:prstGeom>
          <a:noFill/>
        </p:spPr>
        <p:txBody>
          <a:bodyPr wrap="square" lIns="0" tIns="0" rIns="0" bIns="0" rtlCol="0">
            <a:spAutoFit/>
          </a:bodyPr>
          <a:lstStyle/>
          <a:p>
            <a:pPr algn="l" defTabSz="914400" fontAlgn="auto" hangingPunct="1">
              <a:spcBef>
                <a:spcPts val="0"/>
              </a:spcBef>
              <a:spcAft>
                <a:spcPts val="0"/>
              </a:spcAft>
            </a:pPr>
            <a:r>
              <a:rPr lang="zh-TW" altLang="en-US" sz="4000" dirty="0" smtClean="0">
                <a:solidFill>
                  <a:srgbClr val="4C4C4C"/>
                </a:solidFill>
                <a:latin typeface="Microsoft JhengHei"/>
                <a:ea typeface="Microsoft JhengHei"/>
                <a:cs typeface="+mn-cs"/>
              </a:rPr>
              <a:t>心智圖銜接至程式編寫技能與證照</a:t>
            </a:r>
            <a:endParaRPr lang="en-US" altLang="zh-CN" sz="4000" dirty="0">
              <a:solidFill>
                <a:srgbClr val="4C4C4C"/>
              </a:solidFill>
              <a:latin typeface="Microsoft JhengHei"/>
              <a:ea typeface="Microsoft JhengHei"/>
              <a:cs typeface="+mn-cs"/>
            </a:endParaRPr>
          </a:p>
          <a:p>
            <a:pPr algn="l" defTabSz="914400" fontAlgn="auto" hangingPunct="1">
              <a:spcBef>
                <a:spcPts val="0"/>
              </a:spcBef>
              <a:spcAft>
                <a:spcPts val="0"/>
              </a:spcAft>
            </a:pPr>
            <a:r>
              <a:rPr lang="en-US" altLang="zh-TW" sz="9600" b="1" dirty="0" smtClean="0">
                <a:solidFill>
                  <a:srgbClr val="4C4C4C"/>
                </a:solidFill>
                <a:latin typeface="Microsoft JhengHei"/>
                <a:ea typeface="Microsoft JhengHei"/>
                <a:cs typeface="+mn-cs"/>
              </a:rPr>
              <a:t>BeeCar</a:t>
            </a:r>
            <a:r>
              <a:rPr lang="zh-TW" altLang="en-US" sz="9600" b="1" dirty="0" smtClean="0">
                <a:solidFill>
                  <a:srgbClr val="4C4C4C"/>
                </a:solidFill>
                <a:latin typeface="Microsoft JhengHei"/>
                <a:ea typeface="Microsoft JhengHei"/>
                <a:cs typeface="+mn-cs"/>
              </a:rPr>
              <a:t>關聯</a:t>
            </a:r>
            <a:r>
              <a:rPr lang="en-US" altLang="zh-TW" sz="9600" b="1" dirty="0" smtClean="0">
                <a:solidFill>
                  <a:srgbClr val="4C4C4C"/>
                </a:solidFill>
                <a:latin typeface="Microsoft JhengHei"/>
                <a:ea typeface="Microsoft JhengHei"/>
                <a:cs typeface="+mn-cs"/>
              </a:rPr>
              <a:t>APCS</a:t>
            </a:r>
            <a:r>
              <a:rPr lang="zh-TW" altLang="en-US" sz="9600" b="1" dirty="0" smtClean="0">
                <a:solidFill>
                  <a:srgbClr val="4C4C4C"/>
                </a:solidFill>
                <a:latin typeface="Microsoft JhengHei"/>
                <a:ea typeface="Microsoft JhengHei"/>
                <a:cs typeface="+mn-cs"/>
              </a:rPr>
              <a:t>證照學習地圖</a:t>
            </a:r>
            <a:endParaRPr lang="en-US" altLang="zh-CN" sz="9600" b="1" dirty="0">
              <a:solidFill>
                <a:srgbClr val="4C4C4C"/>
              </a:solidFill>
              <a:latin typeface="Microsoft JhengHei"/>
              <a:ea typeface="Microsoft JhengHei"/>
              <a:cs typeface="+mn-cs"/>
            </a:endParaRPr>
          </a:p>
        </p:txBody>
      </p:sp>
      <p:sp>
        <p:nvSpPr>
          <p:cNvPr id="10" name="TextBox 41"/>
          <p:cNvSpPr txBox="1"/>
          <p:nvPr/>
        </p:nvSpPr>
        <p:spPr>
          <a:xfrm>
            <a:off x="1182240" y="676657"/>
            <a:ext cx="3042920" cy="1403461"/>
          </a:xfrm>
          <a:prstGeom prst="rect">
            <a:avLst/>
          </a:prstGeom>
          <a:noFill/>
        </p:spPr>
        <p:txBody>
          <a:bodyPr wrap="square" lIns="0" tIns="0" rIns="0" bIns="0" rtlCol="0">
            <a:spAutoFit/>
          </a:bodyPr>
          <a:lstStyle/>
          <a:p>
            <a:pPr algn="l" defTabSz="914400" fontAlgn="auto" hangingPunct="1">
              <a:lnSpc>
                <a:spcPct val="113750"/>
              </a:lnSpc>
              <a:spcBef>
                <a:spcPts val="0"/>
              </a:spcBef>
              <a:spcAft>
                <a:spcPts val="0"/>
              </a:spcAft>
            </a:pPr>
            <a:r>
              <a:rPr lang="zh-TW" altLang="en-US" sz="8000" b="1" spc="420" dirty="0" smtClean="0">
                <a:solidFill>
                  <a:srgbClr val="FEFEFE"/>
                </a:solidFill>
                <a:latin typeface="Microsoft JhengHei" pitchFamily="34" charset="-120"/>
                <a:ea typeface="Microsoft JhengHei" pitchFamily="34" charset="-120"/>
                <a:cs typeface="+mn-cs"/>
              </a:rPr>
              <a:t>規劃</a:t>
            </a:r>
            <a:endParaRPr lang="en-US" altLang="zh-CN" sz="8000" b="1" spc="420" dirty="0">
              <a:solidFill>
                <a:srgbClr val="FEFEFE"/>
              </a:solidFill>
              <a:latin typeface="Microsoft JhengHei" pitchFamily="34" charset="-120"/>
              <a:ea typeface="Microsoft JhengHei" pitchFamily="34" charset="-120"/>
              <a:cs typeface="+mn-cs"/>
            </a:endParaRPr>
          </a:p>
        </p:txBody>
      </p:sp>
      <p:sp>
        <p:nvSpPr>
          <p:cNvPr id="14" name="文字方塊 13"/>
          <p:cNvSpPr txBox="1"/>
          <p:nvPr/>
        </p:nvSpPr>
        <p:spPr>
          <a:xfrm>
            <a:off x="6438378" y="3978167"/>
            <a:ext cx="4408300" cy="2492990"/>
          </a:xfrm>
          <a:prstGeom prst="rect">
            <a:avLst/>
          </a:prstGeom>
          <a:noFill/>
        </p:spPr>
        <p:txBody>
          <a:bodyPr wrap="square" lIns="91440" tIns="45720" rIns="91440" bIns="45720" rtlCol="0" anchor="ctr">
            <a:spAutoFit/>
          </a:bodyPr>
          <a:lstStyle/>
          <a:p>
            <a:pPr algn="l" defTabSz="914400" fontAlgn="auto" hangingPunct="1">
              <a:spcBef>
                <a:spcPts val="0"/>
              </a:spcBef>
              <a:spcAft>
                <a:spcPts val="0"/>
              </a:spcAft>
            </a:pPr>
            <a:r>
              <a:rPr lang="en-US" altLang="zh-TW" sz="3600" b="1" dirty="0" smtClean="0">
                <a:solidFill>
                  <a:prstClr val="black">
                    <a:lumMod val="65000"/>
                    <a:lumOff val="35000"/>
                  </a:prstClr>
                </a:solidFill>
                <a:latin typeface="Microsoft JhengHei" pitchFamily="34" charset="-120"/>
                <a:ea typeface="Microsoft JhengHei" pitchFamily="34" charset="-120"/>
                <a:cs typeface="+mn-cs"/>
              </a:rPr>
              <a:t>Level 2</a:t>
            </a: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建議年齡：中二</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高三年級</a:t>
            </a:r>
            <a:endParaRPr lang="en-US" altLang="zh-TW" sz="2400" dirty="0" smtClean="0">
              <a:solidFill>
                <a:prstClr val="black">
                  <a:lumMod val="65000"/>
                  <a:lumOff val="35000"/>
                </a:prstClr>
              </a:solidFill>
              <a:latin typeface="Microsoft JhengHei" pitchFamily="34" charset="-120"/>
              <a:ea typeface="Microsoft JhengHei" pitchFamily="34" charset="-120"/>
              <a:cs typeface="+mn-cs"/>
            </a:endParaRP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上課地點：臺灣科大推廣中心</a:t>
            </a:r>
            <a:endParaRPr lang="en-US" altLang="zh-TW" sz="2400" dirty="0" smtClean="0">
              <a:solidFill>
                <a:prstClr val="black">
                  <a:lumMod val="65000"/>
                  <a:lumOff val="35000"/>
                </a:prstClr>
              </a:solidFill>
              <a:latin typeface="Microsoft JhengHei" pitchFamily="34" charset="-120"/>
              <a:ea typeface="Microsoft JhengHei" pitchFamily="34" charset="-120"/>
              <a:cs typeface="+mn-cs"/>
            </a:endParaRP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課程優勢：</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
            </a:r>
            <a:br>
              <a:rPr lang="en-US" altLang="zh-TW" sz="2400" dirty="0" smtClean="0">
                <a:solidFill>
                  <a:prstClr val="black">
                    <a:lumMod val="65000"/>
                    <a:lumOff val="35000"/>
                  </a:prstClr>
                </a:solidFill>
                <a:latin typeface="Microsoft JhengHei" pitchFamily="34" charset="-120"/>
                <a:ea typeface="Microsoft JhengHei" pitchFamily="34" charset="-120"/>
                <a:cs typeface="+mn-cs"/>
              </a:rPr>
            </a:br>
            <a:r>
              <a:rPr lang="en-US" altLang="zh-TW" sz="2400" dirty="0" smtClean="0">
                <a:solidFill>
                  <a:prstClr val="black">
                    <a:lumMod val="65000"/>
                    <a:lumOff val="35000"/>
                  </a:prstClr>
                </a:solidFill>
                <a:latin typeface="Microsoft JhengHei" pitchFamily="34" charset="-120"/>
                <a:ea typeface="Microsoft JhengHei" pitchFamily="34" charset="-120"/>
                <a:cs typeface="+mn-cs"/>
              </a:rPr>
              <a:t> - </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臺科大證書</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學習歷程加分</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 </a:t>
            </a:r>
            <a:br>
              <a:rPr lang="en-US" altLang="zh-TW" sz="2400" dirty="0" smtClean="0">
                <a:solidFill>
                  <a:prstClr val="black">
                    <a:lumMod val="65000"/>
                    <a:lumOff val="35000"/>
                  </a:prstClr>
                </a:solidFill>
                <a:latin typeface="Microsoft JhengHei" pitchFamily="34" charset="-120"/>
                <a:ea typeface="Microsoft JhengHei" pitchFamily="34" charset="-120"/>
                <a:cs typeface="+mn-cs"/>
              </a:rPr>
            </a:br>
            <a:r>
              <a:rPr lang="en-US" altLang="zh-TW" sz="2400" dirty="0" smtClean="0">
                <a:solidFill>
                  <a:prstClr val="black">
                    <a:lumMod val="65000"/>
                    <a:lumOff val="35000"/>
                  </a:prstClr>
                </a:solidFill>
                <a:latin typeface="Microsoft JhengHei" pitchFamily="34" charset="-120"/>
                <a:ea typeface="Microsoft JhengHei" pitchFamily="34" charset="-120"/>
                <a:cs typeface="+mn-cs"/>
              </a:rPr>
              <a:t> - </a:t>
            </a:r>
            <a:r>
              <a:rPr lang="en-US" altLang="zh-TW" sz="2400" dirty="0" err="1" smtClean="0">
                <a:solidFill>
                  <a:prstClr val="black">
                    <a:lumMod val="65000"/>
                    <a:lumOff val="35000"/>
                  </a:prstClr>
                </a:solidFill>
                <a:latin typeface="Microsoft JhengHei" pitchFamily="34" charset="-120"/>
                <a:ea typeface="Microsoft JhengHei" pitchFamily="34" charset="-120"/>
                <a:cs typeface="+mn-cs"/>
              </a:rPr>
              <a:t>Arduino</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程式語言入門</a:t>
            </a:r>
            <a:endParaRPr lang="zh-CN" altLang="en-US" sz="2400" dirty="0" smtClean="0">
              <a:solidFill>
                <a:prstClr val="black">
                  <a:lumMod val="65000"/>
                  <a:lumOff val="35000"/>
                </a:prstClr>
              </a:solidFill>
              <a:latin typeface="Microsoft JhengHei" pitchFamily="34" charset="-120"/>
              <a:ea typeface="Microsoft JhengHei" pitchFamily="34" charset="-120"/>
              <a:cs typeface="+mn-cs"/>
            </a:endParaRPr>
          </a:p>
        </p:txBody>
      </p:sp>
      <p:sp>
        <p:nvSpPr>
          <p:cNvPr id="15" name="文字方塊 14"/>
          <p:cNvSpPr txBox="1"/>
          <p:nvPr/>
        </p:nvSpPr>
        <p:spPr>
          <a:xfrm>
            <a:off x="10663287" y="10115769"/>
            <a:ext cx="4283034" cy="2492990"/>
          </a:xfrm>
          <a:prstGeom prst="rect">
            <a:avLst/>
          </a:prstGeom>
          <a:noFill/>
        </p:spPr>
        <p:txBody>
          <a:bodyPr wrap="square" lIns="91440" tIns="45720" rIns="91440" bIns="45720" rtlCol="0" anchor="ctr">
            <a:spAutoFit/>
          </a:bodyPr>
          <a:lstStyle/>
          <a:p>
            <a:pPr algn="l" defTabSz="914400" fontAlgn="auto" hangingPunct="1">
              <a:spcBef>
                <a:spcPts val="0"/>
              </a:spcBef>
              <a:spcAft>
                <a:spcPts val="0"/>
              </a:spcAft>
            </a:pPr>
            <a:r>
              <a:rPr lang="en-US" altLang="zh-TW" sz="3600" b="1" dirty="0" smtClean="0">
                <a:solidFill>
                  <a:prstClr val="black">
                    <a:lumMod val="65000"/>
                    <a:lumOff val="35000"/>
                  </a:prstClr>
                </a:solidFill>
                <a:latin typeface="Microsoft JhengHei" pitchFamily="34" charset="-120"/>
                <a:ea typeface="Microsoft JhengHei" pitchFamily="34" charset="-120"/>
                <a:cs typeface="+mn-cs"/>
              </a:rPr>
              <a:t>Level 3</a:t>
            </a: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建議年齡：中二</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高三年級</a:t>
            </a:r>
            <a:endParaRPr lang="en-US" altLang="zh-TW" sz="2400" dirty="0" smtClean="0">
              <a:solidFill>
                <a:prstClr val="black">
                  <a:lumMod val="65000"/>
                  <a:lumOff val="35000"/>
                </a:prstClr>
              </a:solidFill>
              <a:latin typeface="Microsoft JhengHei" pitchFamily="34" charset="-120"/>
              <a:ea typeface="Microsoft JhengHei" pitchFamily="34" charset="-120"/>
              <a:cs typeface="+mn-cs"/>
            </a:endParaRP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上課地點：臺灣科大推廣中心</a:t>
            </a:r>
            <a:endParaRPr lang="en-US" altLang="zh-TW" sz="2400" dirty="0" smtClean="0">
              <a:solidFill>
                <a:prstClr val="black">
                  <a:lumMod val="65000"/>
                  <a:lumOff val="35000"/>
                </a:prstClr>
              </a:solidFill>
              <a:latin typeface="Microsoft JhengHei" pitchFamily="34" charset="-120"/>
              <a:ea typeface="Microsoft JhengHei" pitchFamily="34" charset="-120"/>
              <a:cs typeface="+mn-cs"/>
            </a:endParaRP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課程優勢：</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
            </a:r>
            <a:br>
              <a:rPr lang="en-US" altLang="zh-TW" sz="2400" dirty="0" smtClean="0">
                <a:solidFill>
                  <a:prstClr val="black">
                    <a:lumMod val="65000"/>
                    <a:lumOff val="35000"/>
                  </a:prstClr>
                </a:solidFill>
                <a:latin typeface="Microsoft JhengHei" pitchFamily="34" charset="-120"/>
                <a:ea typeface="Microsoft JhengHei" pitchFamily="34" charset="-120"/>
                <a:cs typeface="+mn-cs"/>
              </a:rPr>
            </a:br>
            <a:r>
              <a:rPr lang="en-US" altLang="zh-TW" sz="2400" dirty="0" smtClean="0">
                <a:solidFill>
                  <a:prstClr val="black">
                    <a:lumMod val="65000"/>
                    <a:lumOff val="35000"/>
                  </a:prstClr>
                </a:solidFill>
                <a:latin typeface="Microsoft JhengHei" pitchFamily="34" charset="-120"/>
                <a:ea typeface="Microsoft JhengHei" pitchFamily="34" charset="-120"/>
                <a:cs typeface="+mn-cs"/>
              </a:rPr>
              <a:t> - </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臺科大證書</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學習歷程加分</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a:t>
            </a:r>
            <a:br>
              <a:rPr lang="en-US" altLang="zh-TW" sz="2400" dirty="0" smtClean="0">
                <a:solidFill>
                  <a:prstClr val="black">
                    <a:lumMod val="65000"/>
                    <a:lumOff val="35000"/>
                  </a:prstClr>
                </a:solidFill>
                <a:latin typeface="Microsoft JhengHei" pitchFamily="34" charset="-120"/>
                <a:ea typeface="Microsoft JhengHei" pitchFamily="34" charset="-120"/>
                <a:cs typeface="+mn-cs"/>
              </a:rPr>
            </a:br>
            <a:r>
              <a:rPr lang="en-US" altLang="zh-TW" sz="2400" dirty="0" smtClean="0">
                <a:solidFill>
                  <a:prstClr val="black">
                    <a:lumMod val="65000"/>
                    <a:lumOff val="35000"/>
                  </a:prstClr>
                </a:solidFill>
                <a:latin typeface="Microsoft JhengHei" pitchFamily="34" charset="-120"/>
                <a:ea typeface="Microsoft JhengHei" pitchFamily="34" charset="-120"/>
                <a:cs typeface="+mn-cs"/>
              </a:rPr>
              <a:t> - Arduino</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程式語言進階應用</a:t>
            </a:r>
            <a:endParaRPr lang="zh-CN" altLang="en-US" sz="2400" dirty="0">
              <a:solidFill>
                <a:prstClr val="black">
                  <a:lumMod val="65000"/>
                  <a:lumOff val="35000"/>
                </a:prstClr>
              </a:solidFill>
              <a:latin typeface="Microsoft JhengHei" pitchFamily="34" charset="-120"/>
              <a:ea typeface="Microsoft JhengHei" pitchFamily="34" charset="-120"/>
              <a:cs typeface="+mn-cs"/>
            </a:endParaRPr>
          </a:p>
        </p:txBody>
      </p:sp>
      <p:sp>
        <p:nvSpPr>
          <p:cNvPr id="17" name="文字方塊 16"/>
          <p:cNvSpPr txBox="1"/>
          <p:nvPr/>
        </p:nvSpPr>
        <p:spPr>
          <a:xfrm>
            <a:off x="17391225" y="2797101"/>
            <a:ext cx="4283034" cy="2492990"/>
          </a:xfrm>
          <a:prstGeom prst="rect">
            <a:avLst/>
          </a:prstGeom>
          <a:noFill/>
        </p:spPr>
        <p:txBody>
          <a:bodyPr wrap="square" lIns="91440" tIns="45720" rIns="91440" bIns="45720" rtlCol="0" anchor="ctr">
            <a:spAutoFit/>
          </a:bodyPr>
          <a:lstStyle/>
          <a:p>
            <a:pPr algn="l" defTabSz="914400" fontAlgn="auto" hangingPunct="1">
              <a:spcBef>
                <a:spcPts val="0"/>
              </a:spcBef>
              <a:spcAft>
                <a:spcPts val="0"/>
              </a:spcAft>
            </a:pPr>
            <a:r>
              <a:rPr lang="en-US" altLang="zh-TW" sz="3600" b="1" dirty="0" smtClean="0">
                <a:solidFill>
                  <a:prstClr val="black">
                    <a:lumMod val="65000"/>
                    <a:lumOff val="35000"/>
                  </a:prstClr>
                </a:solidFill>
                <a:latin typeface="Microsoft JhengHei" pitchFamily="34" charset="-120"/>
                <a:ea typeface="Microsoft JhengHei" pitchFamily="34" charset="-120"/>
                <a:cs typeface="+mn-cs"/>
              </a:rPr>
              <a:t>APCS</a:t>
            </a:r>
            <a:r>
              <a:rPr lang="zh-TW" altLang="en-US" sz="3600" b="1" dirty="0" smtClean="0">
                <a:solidFill>
                  <a:prstClr val="black">
                    <a:lumMod val="65000"/>
                    <a:lumOff val="35000"/>
                  </a:prstClr>
                </a:solidFill>
                <a:latin typeface="Microsoft JhengHei" pitchFamily="34" charset="-120"/>
                <a:ea typeface="Microsoft JhengHei" pitchFamily="34" charset="-120"/>
                <a:cs typeface="+mn-cs"/>
              </a:rPr>
              <a:t>先修班</a:t>
            </a:r>
            <a:endParaRPr lang="en-US" altLang="zh-TW" sz="3600" b="1" dirty="0" smtClean="0">
              <a:solidFill>
                <a:prstClr val="black">
                  <a:lumMod val="65000"/>
                  <a:lumOff val="35000"/>
                </a:prstClr>
              </a:solidFill>
              <a:latin typeface="Microsoft JhengHei" pitchFamily="34" charset="-120"/>
              <a:ea typeface="Microsoft JhengHei" pitchFamily="34" charset="-120"/>
              <a:cs typeface="+mn-cs"/>
            </a:endParaRP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建議年齡：高二</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高三年級</a:t>
            </a:r>
            <a:endParaRPr lang="en-US" altLang="zh-TW" sz="2400" dirty="0" smtClean="0">
              <a:solidFill>
                <a:prstClr val="black">
                  <a:lumMod val="65000"/>
                  <a:lumOff val="35000"/>
                </a:prstClr>
              </a:solidFill>
              <a:latin typeface="Microsoft JhengHei" pitchFamily="34" charset="-120"/>
              <a:ea typeface="Microsoft JhengHei" pitchFamily="34" charset="-120"/>
              <a:cs typeface="+mn-cs"/>
            </a:endParaRP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上課地點：臺灣科大推廣中心</a:t>
            </a:r>
            <a:endParaRPr lang="en-US" altLang="zh-TW" sz="2400" dirty="0" smtClean="0">
              <a:solidFill>
                <a:prstClr val="black">
                  <a:lumMod val="65000"/>
                  <a:lumOff val="35000"/>
                </a:prstClr>
              </a:solidFill>
              <a:latin typeface="Microsoft JhengHei" pitchFamily="34" charset="-120"/>
              <a:ea typeface="Microsoft JhengHei" pitchFamily="34" charset="-120"/>
              <a:cs typeface="+mn-cs"/>
            </a:endParaRP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課程優勢：</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
            </a:r>
            <a:br>
              <a:rPr lang="en-US" altLang="zh-TW" sz="2400" dirty="0" smtClean="0">
                <a:solidFill>
                  <a:prstClr val="black">
                    <a:lumMod val="65000"/>
                    <a:lumOff val="35000"/>
                  </a:prstClr>
                </a:solidFill>
                <a:latin typeface="Microsoft JhengHei" pitchFamily="34" charset="-120"/>
                <a:ea typeface="Microsoft JhengHei" pitchFamily="34" charset="-120"/>
                <a:cs typeface="+mn-cs"/>
              </a:rPr>
            </a:br>
            <a:r>
              <a:rPr lang="en-US" altLang="zh-TW" sz="2400" dirty="0" smtClean="0">
                <a:solidFill>
                  <a:prstClr val="black">
                    <a:lumMod val="65000"/>
                    <a:lumOff val="35000"/>
                  </a:prstClr>
                </a:solidFill>
                <a:latin typeface="Microsoft JhengHei" pitchFamily="34" charset="-120"/>
                <a:ea typeface="Microsoft JhengHei" pitchFamily="34" charset="-120"/>
                <a:cs typeface="+mn-cs"/>
              </a:rPr>
              <a:t> - </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臺科大證書</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學習歷程加分</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a:t>
            </a:r>
            <a:br>
              <a:rPr lang="en-US" altLang="zh-TW" sz="2400" dirty="0" smtClean="0">
                <a:solidFill>
                  <a:prstClr val="black">
                    <a:lumMod val="65000"/>
                    <a:lumOff val="35000"/>
                  </a:prstClr>
                </a:solidFill>
                <a:latin typeface="Microsoft JhengHei" pitchFamily="34" charset="-120"/>
                <a:ea typeface="Microsoft JhengHei" pitchFamily="34" charset="-120"/>
                <a:cs typeface="+mn-cs"/>
              </a:rPr>
            </a:br>
            <a:r>
              <a:rPr lang="en-US" altLang="zh-TW" sz="2400" dirty="0" smtClean="0">
                <a:solidFill>
                  <a:prstClr val="black">
                    <a:lumMod val="65000"/>
                    <a:lumOff val="35000"/>
                  </a:prstClr>
                </a:solidFill>
                <a:latin typeface="Microsoft JhengHei" pitchFamily="34" charset="-120"/>
                <a:ea typeface="Microsoft JhengHei" pitchFamily="34" charset="-120"/>
                <a:cs typeface="+mn-cs"/>
              </a:rPr>
              <a:t> - APCS</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升學證照入門</a:t>
            </a:r>
            <a:endParaRPr lang="zh-CN" altLang="en-US" sz="2400" dirty="0">
              <a:solidFill>
                <a:prstClr val="black">
                  <a:lumMod val="65000"/>
                  <a:lumOff val="35000"/>
                </a:prstClr>
              </a:solidFill>
              <a:latin typeface="Microsoft JhengHei" pitchFamily="34" charset="-120"/>
              <a:ea typeface="Microsoft JhengHei" pitchFamily="34" charset="-120"/>
              <a:cs typeface="+mn-cs"/>
            </a:endParaRPr>
          </a:p>
        </p:txBody>
      </p:sp>
      <p:sp>
        <p:nvSpPr>
          <p:cNvPr id="18" name="文字方塊 17"/>
          <p:cNvSpPr txBox="1"/>
          <p:nvPr/>
        </p:nvSpPr>
        <p:spPr>
          <a:xfrm>
            <a:off x="18950152" y="9310708"/>
            <a:ext cx="5465380" cy="3046988"/>
          </a:xfrm>
          <a:prstGeom prst="rect">
            <a:avLst/>
          </a:prstGeom>
          <a:noFill/>
        </p:spPr>
        <p:txBody>
          <a:bodyPr wrap="square" lIns="91440" tIns="45720" rIns="91440" bIns="45720" rtlCol="0" anchor="ctr">
            <a:spAutoFit/>
          </a:bodyPr>
          <a:lstStyle/>
          <a:p>
            <a:pPr algn="l" defTabSz="914400" fontAlgn="auto" hangingPunct="1">
              <a:spcBef>
                <a:spcPts val="0"/>
              </a:spcBef>
              <a:spcAft>
                <a:spcPts val="0"/>
              </a:spcAft>
            </a:pPr>
            <a:r>
              <a:rPr lang="en-US" altLang="zh-TW" sz="3600" b="1" dirty="0" smtClean="0">
                <a:solidFill>
                  <a:prstClr val="black">
                    <a:lumMod val="65000"/>
                    <a:lumOff val="35000"/>
                  </a:prstClr>
                </a:solidFill>
                <a:latin typeface="Microsoft JhengHei" pitchFamily="34" charset="-120"/>
                <a:ea typeface="Microsoft JhengHei" pitchFamily="34" charset="-120"/>
                <a:cs typeface="+mn-cs"/>
              </a:rPr>
              <a:t>APCS</a:t>
            </a:r>
            <a:r>
              <a:rPr lang="zh-TW" altLang="en-US" sz="3600" b="1" dirty="0" smtClean="0">
                <a:solidFill>
                  <a:prstClr val="black">
                    <a:lumMod val="65000"/>
                    <a:lumOff val="35000"/>
                  </a:prstClr>
                </a:solidFill>
                <a:latin typeface="Microsoft JhengHei" pitchFamily="34" charset="-120"/>
                <a:ea typeface="Microsoft JhengHei" pitchFamily="34" charset="-120"/>
                <a:cs typeface="+mn-cs"/>
              </a:rPr>
              <a:t>進階題庫班 </a:t>
            </a:r>
            <a:r>
              <a:rPr lang="en-US" altLang="zh-TW" sz="3600" b="1" dirty="0" smtClean="0">
                <a:solidFill>
                  <a:prstClr val="black">
                    <a:lumMod val="65000"/>
                    <a:lumOff val="35000"/>
                  </a:prstClr>
                </a:solidFill>
                <a:latin typeface="Microsoft JhengHei" pitchFamily="34" charset="-120"/>
                <a:ea typeface="Microsoft JhengHei" pitchFamily="34" charset="-120"/>
                <a:cs typeface="+mn-cs"/>
              </a:rPr>
              <a:t>I/II/III</a:t>
            </a:r>
          </a:p>
          <a:p>
            <a:pPr algn="l" defTabSz="914400" fontAlgn="auto" hangingPunct="1">
              <a:spcBef>
                <a:spcPts val="0"/>
              </a:spcBef>
              <a:spcAft>
                <a:spcPts val="0"/>
              </a:spcAft>
            </a:pPr>
            <a:r>
              <a:rPr lang="zh-TW" altLang="en-US" sz="3600" b="1" dirty="0" smtClean="0">
                <a:solidFill>
                  <a:prstClr val="black">
                    <a:lumMod val="65000"/>
                    <a:lumOff val="35000"/>
                  </a:prstClr>
                </a:solidFill>
                <a:latin typeface="Microsoft JhengHei" pitchFamily="34" charset="-120"/>
                <a:ea typeface="Microsoft JhengHei" pitchFamily="34" charset="-120"/>
                <a:cs typeface="+mn-cs"/>
              </a:rPr>
              <a:t>證照保證</a:t>
            </a:r>
            <a:endParaRPr lang="en-US" altLang="zh-TW" sz="3600" b="1" dirty="0" smtClean="0">
              <a:solidFill>
                <a:prstClr val="black">
                  <a:lumMod val="65000"/>
                  <a:lumOff val="35000"/>
                </a:prstClr>
              </a:solidFill>
              <a:latin typeface="Microsoft JhengHei" pitchFamily="34" charset="-120"/>
              <a:ea typeface="Microsoft JhengHei" pitchFamily="34" charset="-120"/>
              <a:cs typeface="+mn-cs"/>
            </a:endParaRP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建議年齡：高二</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高三年級</a:t>
            </a:r>
            <a:endParaRPr lang="en-US" altLang="zh-TW" sz="2400" dirty="0" smtClean="0">
              <a:solidFill>
                <a:prstClr val="black">
                  <a:lumMod val="65000"/>
                  <a:lumOff val="35000"/>
                </a:prstClr>
              </a:solidFill>
              <a:latin typeface="Microsoft JhengHei" pitchFamily="34" charset="-120"/>
              <a:ea typeface="Microsoft JhengHei" pitchFamily="34" charset="-120"/>
              <a:cs typeface="+mn-cs"/>
            </a:endParaRP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上課地點：臺灣科大推廣中心</a:t>
            </a:r>
            <a:endParaRPr lang="en-US" altLang="zh-TW" sz="2400" dirty="0" smtClean="0">
              <a:solidFill>
                <a:prstClr val="black">
                  <a:lumMod val="65000"/>
                  <a:lumOff val="35000"/>
                </a:prstClr>
              </a:solidFill>
              <a:latin typeface="Microsoft JhengHei" pitchFamily="34" charset="-120"/>
              <a:ea typeface="Microsoft JhengHei" pitchFamily="34" charset="-120"/>
              <a:cs typeface="+mn-cs"/>
            </a:endParaRP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課程優勢：</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
            </a:r>
            <a:br>
              <a:rPr lang="en-US" altLang="zh-TW" sz="2400" dirty="0" smtClean="0">
                <a:solidFill>
                  <a:prstClr val="black">
                    <a:lumMod val="65000"/>
                    <a:lumOff val="35000"/>
                  </a:prstClr>
                </a:solidFill>
                <a:latin typeface="Microsoft JhengHei" pitchFamily="34" charset="-120"/>
                <a:ea typeface="Microsoft JhengHei" pitchFamily="34" charset="-120"/>
                <a:cs typeface="+mn-cs"/>
              </a:rPr>
            </a:br>
            <a:r>
              <a:rPr lang="en-US" altLang="zh-TW" sz="2400" dirty="0" smtClean="0">
                <a:solidFill>
                  <a:prstClr val="black">
                    <a:lumMod val="65000"/>
                    <a:lumOff val="35000"/>
                  </a:prstClr>
                </a:solidFill>
                <a:latin typeface="Microsoft JhengHei" pitchFamily="34" charset="-120"/>
                <a:ea typeface="Microsoft JhengHei" pitchFamily="34" charset="-120"/>
                <a:cs typeface="+mn-cs"/>
              </a:rPr>
              <a:t> - </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臺科大證書</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學習歷程加分</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a:t>
            </a:r>
            <a:br>
              <a:rPr lang="en-US" altLang="zh-TW" sz="2400" dirty="0" smtClean="0">
                <a:solidFill>
                  <a:prstClr val="black">
                    <a:lumMod val="65000"/>
                    <a:lumOff val="35000"/>
                  </a:prstClr>
                </a:solidFill>
                <a:latin typeface="Microsoft JhengHei" pitchFamily="34" charset="-120"/>
                <a:ea typeface="Microsoft JhengHei" pitchFamily="34" charset="-120"/>
                <a:cs typeface="+mn-cs"/>
              </a:rPr>
            </a:br>
            <a:r>
              <a:rPr lang="en-US" altLang="zh-TW" sz="2400" dirty="0" smtClean="0">
                <a:solidFill>
                  <a:prstClr val="black">
                    <a:lumMod val="65000"/>
                    <a:lumOff val="35000"/>
                  </a:prstClr>
                </a:solidFill>
                <a:latin typeface="Microsoft JhengHei" pitchFamily="34" charset="-120"/>
                <a:ea typeface="Microsoft JhengHei" pitchFamily="34" charset="-120"/>
                <a:cs typeface="+mn-cs"/>
              </a:rPr>
              <a:t> - APCS</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升學證照入門</a:t>
            </a:r>
            <a:endParaRPr lang="zh-CN" altLang="en-US" sz="2400" dirty="0">
              <a:solidFill>
                <a:prstClr val="black">
                  <a:lumMod val="65000"/>
                  <a:lumOff val="35000"/>
                </a:prstClr>
              </a:solidFill>
              <a:latin typeface="Microsoft JhengHei" pitchFamily="34" charset="-120"/>
              <a:ea typeface="Microsoft JhengHei" pitchFamily="34" charset="-120"/>
              <a:cs typeface="+mn-cs"/>
            </a:endParaRPr>
          </a:p>
        </p:txBody>
      </p:sp>
      <p:grpSp>
        <p:nvGrpSpPr>
          <p:cNvPr id="3" name="群組 24"/>
          <p:cNvGrpSpPr/>
          <p:nvPr/>
        </p:nvGrpSpPr>
        <p:grpSpPr>
          <a:xfrm>
            <a:off x="447902" y="5321620"/>
            <a:ext cx="4694960" cy="5854612"/>
            <a:chOff x="707475" y="4307285"/>
            <a:chExt cx="4694959" cy="5854611"/>
          </a:xfrm>
        </p:grpSpPr>
        <p:pic>
          <p:nvPicPr>
            <p:cNvPr id="2052" name="Picture 4" descr="C:\Users\123\Downloads\0001 (1).jpg"/>
            <p:cNvPicPr>
              <a:picLocks noChangeAspect="1" noChangeArrowheads="1"/>
            </p:cNvPicPr>
            <p:nvPr/>
          </p:nvPicPr>
          <p:blipFill>
            <a:blip r:embed="rId2" cstate="print"/>
            <a:srcRect/>
            <a:stretch>
              <a:fillRect/>
            </a:stretch>
          </p:blipFill>
          <p:spPr bwMode="auto">
            <a:xfrm>
              <a:off x="1178556" y="6800275"/>
              <a:ext cx="2675555" cy="3361621"/>
            </a:xfrm>
            <a:prstGeom prst="rect">
              <a:avLst/>
            </a:prstGeom>
            <a:noFill/>
            <a:effectLst>
              <a:outerShdw blurRad="50800" dist="38100" dir="2700000" algn="tl" rotWithShape="0">
                <a:prstClr val="black">
                  <a:alpha val="40000"/>
                </a:prstClr>
              </a:outerShdw>
            </a:effectLst>
          </p:spPr>
        </p:pic>
        <p:sp>
          <p:nvSpPr>
            <p:cNvPr id="11" name="文字方塊 10"/>
            <p:cNvSpPr txBox="1"/>
            <p:nvPr/>
          </p:nvSpPr>
          <p:spPr>
            <a:xfrm>
              <a:off x="707475" y="4307285"/>
              <a:ext cx="4694959" cy="2492990"/>
            </a:xfrm>
            <a:prstGeom prst="rect">
              <a:avLst/>
            </a:prstGeom>
            <a:noFill/>
          </p:spPr>
          <p:txBody>
            <a:bodyPr wrap="square" rtlCol="0" anchor="ctr">
              <a:spAutoFit/>
            </a:bodyPr>
            <a:lstStyle/>
            <a:p>
              <a:pPr algn="l" defTabSz="914400" fontAlgn="auto" hangingPunct="1">
                <a:spcBef>
                  <a:spcPts val="0"/>
                </a:spcBef>
                <a:spcAft>
                  <a:spcPts val="0"/>
                </a:spcAft>
              </a:pPr>
              <a:r>
                <a:rPr lang="en-US" altLang="zh-TW" sz="3600" b="1" dirty="0" smtClean="0">
                  <a:solidFill>
                    <a:prstClr val="black">
                      <a:lumMod val="65000"/>
                      <a:lumOff val="35000"/>
                    </a:prstClr>
                  </a:solidFill>
                  <a:latin typeface="Microsoft JhengHei" pitchFamily="34" charset="-120"/>
                  <a:ea typeface="Microsoft JhengHei" pitchFamily="34" charset="-120"/>
                  <a:cs typeface="+mn-cs"/>
                </a:rPr>
                <a:t>Level 1</a:t>
              </a:r>
              <a:r>
                <a:rPr lang="zh-TW" altLang="en-US" sz="3600" b="1" dirty="0" smtClean="0">
                  <a:solidFill>
                    <a:prstClr val="black">
                      <a:lumMod val="65000"/>
                      <a:lumOff val="35000"/>
                    </a:prstClr>
                  </a:solidFill>
                  <a:latin typeface="Microsoft JhengHei" pitchFamily="34" charset="-120"/>
                  <a:ea typeface="Microsoft JhengHei" pitchFamily="34" charset="-120"/>
                  <a:cs typeface="+mn-cs"/>
                </a:rPr>
                <a:t> 基礎模組</a:t>
              </a:r>
              <a:endParaRPr lang="en-US" altLang="zh-TW" sz="3600" b="1" dirty="0" smtClean="0">
                <a:solidFill>
                  <a:prstClr val="black">
                    <a:lumMod val="65000"/>
                    <a:lumOff val="35000"/>
                  </a:prstClr>
                </a:solidFill>
                <a:latin typeface="Microsoft JhengHei" pitchFamily="34" charset="-120"/>
                <a:ea typeface="Microsoft JhengHei" pitchFamily="34" charset="-120"/>
                <a:cs typeface="+mn-cs"/>
              </a:endParaRP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建議年齡：小四</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中一年級</a:t>
              </a:r>
              <a:endParaRPr lang="en-US" altLang="zh-TW" sz="2400" dirty="0" smtClean="0">
                <a:solidFill>
                  <a:prstClr val="black">
                    <a:lumMod val="65000"/>
                    <a:lumOff val="35000"/>
                  </a:prstClr>
                </a:solidFill>
                <a:latin typeface="Microsoft JhengHei" pitchFamily="34" charset="-120"/>
                <a:ea typeface="Microsoft JhengHei" pitchFamily="34" charset="-120"/>
                <a:cs typeface="+mn-cs"/>
              </a:endParaRP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上課地點：致理科大推廣中心</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
              </a:r>
              <a:br>
                <a:rPr lang="en-US" altLang="zh-TW" sz="2400" dirty="0" smtClean="0">
                  <a:solidFill>
                    <a:prstClr val="black">
                      <a:lumMod val="65000"/>
                      <a:lumOff val="35000"/>
                    </a:prstClr>
                  </a:solidFill>
                  <a:latin typeface="Microsoft JhengHei" pitchFamily="34" charset="-120"/>
                  <a:ea typeface="Microsoft JhengHei" pitchFamily="34" charset="-120"/>
                  <a:cs typeface="+mn-cs"/>
                </a:rPr>
              </a:br>
              <a:r>
                <a:rPr lang="zh-TW" altLang="en-US" sz="2400" dirty="0" smtClean="0">
                  <a:solidFill>
                    <a:prstClr val="black">
                      <a:lumMod val="65000"/>
                      <a:lumOff val="35000"/>
                    </a:prstClr>
                  </a:solidFill>
                  <a:latin typeface="Microsoft JhengHei" pitchFamily="34" charset="-120"/>
                  <a:ea typeface="Microsoft JhengHei" pitchFamily="34" charset="-120"/>
                  <a:cs typeface="+mn-cs"/>
                </a:rPr>
                <a:t>課程優勢：</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
              </a:r>
              <a:br>
                <a:rPr lang="en-US" altLang="zh-TW" sz="2400" dirty="0" smtClean="0">
                  <a:solidFill>
                    <a:prstClr val="black">
                      <a:lumMod val="65000"/>
                      <a:lumOff val="35000"/>
                    </a:prstClr>
                  </a:solidFill>
                  <a:latin typeface="Microsoft JhengHei" pitchFamily="34" charset="-120"/>
                  <a:ea typeface="Microsoft JhengHei" pitchFamily="34" charset="-120"/>
                  <a:cs typeface="+mn-cs"/>
                </a:rPr>
              </a:br>
              <a:r>
                <a:rPr lang="en-US" altLang="zh-TW" sz="2400" dirty="0" smtClean="0">
                  <a:solidFill>
                    <a:prstClr val="black">
                      <a:lumMod val="65000"/>
                      <a:lumOff val="35000"/>
                    </a:prstClr>
                  </a:solidFill>
                  <a:latin typeface="Microsoft JhengHei" pitchFamily="34" charset="-120"/>
                  <a:ea typeface="Microsoft JhengHei" pitchFamily="34" charset="-120"/>
                  <a:cs typeface="+mn-cs"/>
                </a:rPr>
                <a:t> - </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協會證書</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學習歷程加分</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 </a:t>
              </a:r>
              <a:br>
                <a:rPr lang="en-US" altLang="zh-TW" sz="2400" dirty="0" smtClean="0">
                  <a:solidFill>
                    <a:prstClr val="black">
                      <a:lumMod val="65000"/>
                      <a:lumOff val="35000"/>
                    </a:prstClr>
                  </a:solidFill>
                  <a:latin typeface="Microsoft JhengHei" pitchFamily="34" charset="-120"/>
                  <a:ea typeface="Microsoft JhengHei" pitchFamily="34" charset="-120"/>
                  <a:cs typeface="+mn-cs"/>
                </a:rPr>
              </a:br>
              <a:r>
                <a:rPr lang="en-US" altLang="zh-TW" sz="2400" dirty="0" smtClean="0">
                  <a:solidFill>
                    <a:prstClr val="black">
                      <a:lumMod val="65000"/>
                      <a:lumOff val="35000"/>
                    </a:prstClr>
                  </a:solidFill>
                  <a:latin typeface="Microsoft JhengHei" pitchFamily="34" charset="-120"/>
                  <a:ea typeface="Microsoft JhengHei" pitchFamily="34" charset="-120"/>
                  <a:cs typeface="+mn-cs"/>
                </a:rPr>
                <a:t> - </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快速入門程式結構觀念</a:t>
              </a:r>
              <a:endParaRPr lang="zh-CN" altLang="en-US" sz="2400" dirty="0" smtClean="0">
                <a:solidFill>
                  <a:prstClr val="black">
                    <a:lumMod val="65000"/>
                    <a:lumOff val="35000"/>
                  </a:prstClr>
                </a:solidFill>
                <a:latin typeface="Microsoft JhengHei" pitchFamily="34" charset="-120"/>
                <a:ea typeface="Microsoft JhengHei" pitchFamily="34" charset="-120"/>
                <a:cs typeface="+mn-cs"/>
              </a:endParaRPr>
            </a:p>
          </p:txBody>
        </p:sp>
      </p:grpSp>
      <p:grpSp>
        <p:nvGrpSpPr>
          <p:cNvPr id="4" name="群組 25"/>
          <p:cNvGrpSpPr/>
          <p:nvPr/>
        </p:nvGrpSpPr>
        <p:grpSpPr>
          <a:xfrm>
            <a:off x="4075654" y="7300252"/>
            <a:ext cx="4694960" cy="6147038"/>
            <a:chOff x="5076495" y="6787108"/>
            <a:chExt cx="4694959" cy="6147036"/>
          </a:xfrm>
        </p:grpSpPr>
        <p:pic>
          <p:nvPicPr>
            <p:cNvPr id="12" name="Picture 4" descr="C:\Users\123\Downloads\0001 (1).jpg"/>
            <p:cNvPicPr>
              <a:picLocks noChangeAspect="1" noChangeArrowheads="1"/>
            </p:cNvPicPr>
            <p:nvPr/>
          </p:nvPicPr>
          <p:blipFill>
            <a:blip r:embed="rId2" cstate="print"/>
            <a:srcRect/>
            <a:stretch>
              <a:fillRect/>
            </a:stretch>
          </p:blipFill>
          <p:spPr bwMode="auto">
            <a:xfrm>
              <a:off x="5257530" y="6787108"/>
              <a:ext cx="2675555" cy="3361621"/>
            </a:xfrm>
            <a:prstGeom prst="rect">
              <a:avLst/>
            </a:prstGeom>
            <a:noFill/>
            <a:effectLst>
              <a:outerShdw blurRad="50800" dist="38100" dir="2700000" algn="tl" rotWithShape="0">
                <a:prstClr val="black">
                  <a:alpha val="40000"/>
                </a:prstClr>
              </a:outerShdw>
            </a:effectLst>
          </p:spPr>
        </p:pic>
        <p:sp>
          <p:nvSpPr>
            <p:cNvPr id="13" name="文字方塊 12"/>
            <p:cNvSpPr txBox="1"/>
            <p:nvPr/>
          </p:nvSpPr>
          <p:spPr>
            <a:xfrm>
              <a:off x="5076495" y="10441155"/>
              <a:ext cx="4694959" cy="2492989"/>
            </a:xfrm>
            <a:prstGeom prst="rect">
              <a:avLst/>
            </a:prstGeom>
            <a:noFill/>
          </p:spPr>
          <p:txBody>
            <a:bodyPr wrap="square" rtlCol="0" anchor="ctr">
              <a:spAutoFit/>
            </a:bodyPr>
            <a:lstStyle/>
            <a:p>
              <a:pPr algn="l" defTabSz="914400" fontAlgn="auto" hangingPunct="1">
                <a:spcBef>
                  <a:spcPts val="0"/>
                </a:spcBef>
                <a:spcAft>
                  <a:spcPts val="0"/>
                </a:spcAft>
              </a:pPr>
              <a:r>
                <a:rPr lang="en-US" altLang="zh-TW" sz="3600" b="1" dirty="0" smtClean="0">
                  <a:solidFill>
                    <a:prstClr val="black">
                      <a:lumMod val="65000"/>
                      <a:lumOff val="35000"/>
                    </a:prstClr>
                  </a:solidFill>
                  <a:latin typeface="Microsoft JhengHei" pitchFamily="34" charset="-120"/>
                  <a:ea typeface="Microsoft JhengHei" pitchFamily="34" charset="-120"/>
                  <a:cs typeface="+mn-cs"/>
                </a:rPr>
                <a:t>Level 1 </a:t>
              </a:r>
              <a:r>
                <a:rPr lang="zh-TW" altLang="en-US" sz="3600" b="1" dirty="0" smtClean="0">
                  <a:solidFill>
                    <a:prstClr val="black">
                      <a:lumMod val="65000"/>
                      <a:lumOff val="35000"/>
                    </a:prstClr>
                  </a:solidFill>
                  <a:latin typeface="Microsoft JhengHei" pitchFamily="34" charset="-120"/>
                  <a:ea typeface="Microsoft JhengHei" pitchFamily="34" charset="-120"/>
                  <a:cs typeface="+mn-cs"/>
                </a:rPr>
                <a:t>延伸模組</a:t>
              </a:r>
              <a:endParaRPr lang="en-US" altLang="zh-TW" sz="3600" b="1" dirty="0" smtClean="0">
                <a:solidFill>
                  <a:prstClr val="black">
                    <a:lumMod val="65000"/>
                    <a:lumOff val="35000"/>
                  </a:prstClr>
                </a:solidFill>
                <a:latin typeface="Microsoft JhengHei" pitchFamily="34" charset="-120"/>
                <a:ea typeface="Microsoft JhengHei" pitchFamily="34" charset="-120"/>
                <a:cs typeface="+mn-cs"/>
              </a:endParaRP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建議年齡：小四</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中一年級</a:t>
              </a:r>
              <a:endParaRPr lang="en-US" altLang="zh-TW" sz="2400" dirty="0" smtClean="0">
                <a:solidFill>
                  <a:prstClr val="black">
                    <a:lumMod val="65000"/>
                    <a:lumOff val="35000"/>
                  </a:prstClr>
                </a:solidFill>
                <a:latin typeface="Microsoft JhengHei" pitchFamily="34" charset="-120"/>
                <a:ea typeface="Microsoft JhengHei" pitchFamily="34" charset="-120"/>
                <a:cs typeface="+mn-cs"/>
              </a:endParaRP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上課地點：致理科大推廣中心</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
              </a:r>
              <a:br>
                <a:rPr lang="en-US" altLang="zh-TW" sz="2400" dirty="0" smtClean="0">
                  <a:solidFill>
                    <a:prstClr val="black">
                      <a:lumMod val="65000"/>
                      <a:lumOff val="35000"/>
                    </a:prstClr>
                  </a:solidFill>
                  <a:latin typeface="Microsoft JhengHei" pitchFamily="34" charset="-120"/>
                  <a:ea typeface="Microsoft JhengHei" pitchFamily="34" charset="-120"/>
                  <a:cs typeface="+mn-cs"/>
                </a:rPr>
              </a:br>
              <a:r>
                <a:rPr lang="zh-TW" altLang="en-US" sz="2400" dirty="0" smtClean="0">
                  <a:solidFill>
                    <a:prstClr val="black">
                      <a:lumMod val="65000"/>
                      <a:lumOff val="35000"/>
                    </a:prstClr>
                  </a:solidFill>
                  <a:latin typeface="Microsoft JhengHei" pitchFamily="34" charset="-120"/>
                  <a:ea typeface="Microsoft JhengHei" pitchFamily="34" charset="-120"/>
                  <a:cs typeface="+mn-cs"/>
                </a:rPr>
                <a:t>課程優勢：</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
              </a:r>
              <a:br>
                <a:rPr lang="en-US" altLang="zh-TW" sz="2400" dirty="0" smtClean="0">
                  <a:solidFill>
                    <a:prstClr val="black">
                      <a:lumMod val="65000"/>
                      <a:lumOff val="35000"/>
                    </a:prstClr>
                  </a:solidFill>
                  <a:latin typeface="Microsoft JhengHei" pitchFamily="34" charset="-120"/>
                  <a:ea typeface="Microsoft JhengHei" pitchFamily="34" charset="-120"/>
                  <a:cs typeface="+mn-cs"/>
                </a:rPr>
              </a:br>
              <a:r>
                <a:rPr lang="en-US" altLang="zh-TW" sz="2400" dirty="0" smtClean="0">
                  <a:solidFill>
                    <a:prstClr val="black">
                      <a:lumMod val="65000"/>
                      <a:lumOff val="35000"/>
                    </a:prstClr>
                  </a:solidFill>
                  <a:latin typeface="Microsoft JhengHei" pitchFamily="34" charset="-120"/>
                  <a:ea typeface="Microsoft JhengHei" pitchFamily="34" charset="-120"/>
                  <a:cs typeface="+mn-cs"/>
                </a:rPr>
                <a:t> - </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協會證書</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學習歷程加分</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 </a:t>
              </a:r>
              <a:br>
                <a:rPr lang="en-US" altLang="zh-TW" sz="2400" dirty="0" smtClean="0">
                  <a:solidFill>
                    <a:prstClr val="black">
                      <a:lumMod val="65000"/>
                      <a:lumOff val="35000"/>
                    </a:prstClr>
                  </a:solidFill>
                  <a:latin typeface="Microsoft JhengHei" pitchFamily="34" charset="-120"/>
                  <a:ea typeface="Microsoft JhengHei" pitchFamily="34" charset="-120"/>
                  <a:cs typeface="+mn-cs"/>
                </a:rPr>
              </a:br>
              <a:r>
                <a:rPr lang="en-US" altLang="zh-TW" sz="2400" dirty="0" smtClean="0">
                  <a:solidFill>
                    <a:prstClr val="black">
                      <a:lumMod val="65000"/>
                      <a:lumOff val="35000"/>
                    </a:prstClr>
                  </a:solidFill>
                  <a:latin typeface="Microsoft JhengHei" pitchFamily="34" charset="-120"/>
                  <a:ea typeface="Microsoft JhengHei" pitchFamily="34" charset="-120"/>
                  <a:cs typeface="+mn-cs"/>
                </a:rPr>
                <a:t> - </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快速入門程式結構觀念</a:t>
              </a:r>
              <a:endParaRPr lang="zh-CN" altLang="en-US" sz="2400" dirty="0" smtClean="0">
                <a:solidFill>
                  <a:prstClr val="black">
                    <a:lumMod val="65000"/>
                    <a:lumOff val="35000"/>
                  </a:prstClr>
                </a:solidFill>
                <a:latin typeface="Microsoft JhengHei" pitchFamily="34" charset="-120"/>
                <a:ea typeface="Microsoft JhengHei" pitchFamily="34" charset="-120"/>
                <a:cs typeface="+mn-cs"/>
              </a:endParaRPr>
            </a:p>
          </p:txBody>
        </p:sp>
      </p:grpSp>
      <p:pic>
        <p:nvPicPr>
          <p:cNvPr id="2050" name="Picture 2" descr="C:\Users\123\Downloads\NTUST-001.png"/>
          <p:cNvPicPr>
            <a:picLocks noChangeAspect="1" noChangeArrowheads="1"/>
          </p:cNvPicPr>
          <p:nvPr/>
        </p:nvPicPr>
        <p:blipFill>
          <a:blip r:embed="rId3" cstate="print"/>
          <a:srcRect/>
          <a:stretch>
            <a:fillRect/>
          </a:stretch>
        </p:blipFill>
        <p:spPr bwMode="auto">
          <a:xfrm>
            <a:off x="7605024" y="6848742"/>
            <a:ext cx="2672504" cy="3361620"/>
          </a:xfrm>
          <a:prstGeom prst="rect">
            <a:avLst/>
          </a:prstGeom>
          <a:noFill/>
          <a:effectLst>
            <a:outerShdw blurRad="50800" dist="38100" dir="2700000" algn="tl" rotWithShape="0">
              <a:prstClr val="black">
                <a:alpha val="40000"/>
              </a:prstClr>
            </a:outerShdw>
          </a:effectLst>
        </p:spPr>
      </p:pic>
      <p:pic>
        <p:nvPicPr>
          <p:cNvPr id="2051" name="Picture 3" descr="C:\Users\123\Downloads\NTUST-002.png"/>
          <p:cNvPicPr>
            <a:picLocks noChangeAspect="1" noChangeArrowheads="1"/>
          </p:cNvPicPr>
          <p:nvPr/>
        </p:nvPicPr>
        <p:blipFill>
          <a:blip r:embed="rId4" cstate="print"/>
          <a:srcRect/>
          <a:stretch>
            <a:fillRect/>
          </a:stretch>
        </p:blipFill>
        <p:spPr bwMode="auto">
          <a:xfrm>
            <a:off x="10972800" y="6439624"/>
            <a:ext cx="2672504" cy="3361620"/>
          </a:xfrm>
          <a:prstGeom prst="rect">
            <a:avLst/>
          </a:prstGeom>
          <a:noFill/>
          <a:effectLst>
            <a:outerShdw blurRad="50800" dist="38100" dir="2700000" algn="tl" rotWithShape="0">
              <a:prstClr val="black">
                <a:alpha val="40000"/>
              </a:prstClr>
            </a:outerShdw>
          </a:effectLst>
        </p:spPr>
      </p:pic>
      <p:pic>
        <p:nvPicPr>
          <p:cNvPr id="1026" name="Picture 2" descr="C:\Users\123\Downloads\APCS (1).png"/>
          <p:cNvPicPr>
            <a:picLocks noChangeAspect="1" noChangeArrowheads="1"/>
          </p:cNvPicPr>
          <p:nvPr/>
        </p:nvPicPr>
        <p:blipFill>
          <a:blip r:embed="rId5" cstate="print"/>
          <a:srcRect/>
          <a:stretch>
            <a:fillRect/>
          </a:stretch>
        </p:blipFill>
        <p:spPr bwMode="auto">
          <a:xfrm>
            <a:off x="17592234" y="5467079"/>
            <a:ext cx="2453076" cy="3469818"/>
          </a:xfrm>
          <a:prstGeom prst="rect">
            <a:avLst/>
          </a:prstGeom>
          <a:noFill/>
          <a:effectLst>
            <a:outerShdw blurRad="50800" dist="38100" dir="2700000" algn="tl" rotWithShape="0">
              <a:prstClr val="black">
                <a:alpha val="40000"/>
              </a:prstClr>
            </a:outerShdw>
          </a:effectLst>
        </p:spPr>
      </p:pic>
      <p:pic>
        <p:nvPicPr>
          <p:cNvPr id="16" name="Picture 2" descr="C:\Users\123\Downloads\APCS (1).png"/>
          <p:cNvPicPr>
            <a:picLocks noChangeAspect="1" noChangeArrowheads="1"/>
          </p:cNvPicPr>
          <p:nvPr/>
        </p:nvPicPr>
        <p:blipFill>
          <a:blip r:embed="rId5" cstate="print"/>
          <a:srcRect/>
          <a:stretch>
            <a:fillRect/>
          </a:stretch>
        </p:blipFill>
        <p:spPr bwMode="auto">
          <a:xfrm>
            <a:off x="20878928" y="4938603"/>
            <a:ext cx="2453076" cy="3469818"/>
          </a:xfrm>
          <a:prstGeom prst="rect">
            <a:avLst/>
          </a:prstGeom>
          <a:noFill/>
          <a:effectLst>
            <a:outerShdw blurRad="50800" dist="38100" dir="2700000" algn="tl" rotWithShape="0">
              <a:prstClr val="black">
                <a:alpha val="40000"/>
              </a:prstClr>
            </a:outerShdw>
          </a:effectLst>
        </p:spPr>
      </p:pic>
      <p:pic>
        <p:nvPicPr>
          <p:cNvPr id="2" name="Picture 2" descr="C:\Users\123\Downloads\104588.jpg"/>
          <p:cNvPicPr>
            <a:picLocks noChangeAspect="1" noChangeArrowheads="1"/>
          </p:cNvPicPr>
          <p:nvPr/>
        </p:nvPicPr>
        <p:blipFill>
          <a:blip r:embed="rId6" cstate="print"/>
          <a:srcRect r="51018"/>
          <a:stretch>
            <a:fillRect/>
          </a:stretch>
        </p:blipFill>
        <p:spPr bwMode="auto">
          <a:xfrm>
            <a:off x="14295072" y="5794586"/>
            <a:ext cx="2469860" cy="3570936"/>
          </a:xfrm>
          <a:prstGeom prst="rect">
            <a:avLst/>
          </a:prstGeom>
          <a:noFill/>
          <a:effectLst>
            <a:outerShdw blurRad="50800" dist="38100" dir="2700000" algn="tl" rotWithShape="0">
              <a:prstClr val="black">
                <a:alpha val="40000"/>
              </a:prstClr>
            </a:outerShdw>
          </a:effectLst>
        </p:spPr>
      </p:pic>
      <p:sp>
        <p:nvSpPr>
          <p:cNvPr id="33" name="文字方塊 32"/>
          <p:cNvSpPr txBox="1"/>
          <p:nvPr/>
        </p:nvSpPr>
        <p:spPr>
          <a:xfrm>
            <a:off x="12919005" y="3168871"/>
            <a:ext cx="4283034" cy="2492990"/>
          </a:xfrm>
          <a:prstGeom prst="rect">
            <a:avLst/>
          </a:prstGeom>
          <a:noFill/>
        </p:spPr>
        <p:txBody>
          <a:bodyPr wrap="square" lIns="91440" tIns="45720" rIns="91440" bIns="45720" rtlCol="0" anchor="ctr">
            <a:spAutoFit/>
          </a:bodyPr>
          <a:lstStyle/>
          <a:p>
            <a:pPr algn="l" defTabSz="914400" fontAlgn="auto" hangingPunct="1">
              <a:spcBef>
                <a:spcPts val="0"/>
              </a:spcBef>
              <a:spcAft>
                <a:spcPts val="0"/>
              </a:spcAft>
            </a:pPr>
            <a:r>
              <a:rPr lang="en-US" altLang="zh-TW" sz="3600" b="1" dirty="0" smtClean="0">
                <a:solidFill>
                  <a:prstClr val="black">
                    <a:lumMod val="65000"/>
                    <a:lumOff val="35000"/>
                  </a:prstClr>
                </a:solidFill>
                <a:latin typeface="Microsoft JhengHei" pitchFamily="34" charset="-120"/>
                <a:ea typeface="Microsoft JhengHei" pitchFamily="34" charset="-120"/>
                <a:cs typeface="+mn-cs"/>
              </a:rPr>
              <a:t>Level 4</a:t>
            </a: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建議年齡：中二</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高三年級</a:t>
            </a:r>
            <a:endParaRPr lang="en-US" altLang="zh-TW" sz="2400" dirty="0" smtClean="0">
              <a:solidFill>
                <a:prstClr val="black">
                  <a:lumMod val="65000"/>
                  <a:lumOff val="35000"/>
                </a:prstClr>
              </a:solidFill>
              <a:latin typeface="Microsoft JhengHei" pitchFamily="34" charset="-120"/>
              <a:ea typeface="Microsoft JhengHei" pitchFamily="34" charset="-120"/>
              <a:cs typeface="+mn-cs"/>
            </a:endParaRP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上課地點：臺灣科大推廣中心</a:t>
            </a:r>
            <a:endParaRPr lang="en-US" altLang="zh-TW" sz="2400" dirty="0" smtClean="0">
              <a:solidFill>
                <a:prstClr val="black">
                  <a:lumMod val="65000"/>
                  <a:lumOff val="35000"/>
                </a:prstClr>
              </a:solidFill>
              <a:latin typeface="Microsoft JhengHei" pitchFamily="34" charset="-120"/>
              <a:ea typeface="Microsoft JhengHei" pitchFamily="34" charset="-120"/>
              <a:cs typeface="+mn-cs"/>
            </a:endParaRPr>
          </a:p>
          <a:p>
            <a:pPr algn="l" defTabSz="914400" fontAlgn="auto" hangingPunct="1">
              <a:spcBef>
                <a:spcPts val="0"/>
              </a:spcBef>
              <a:spcAft>
                <a:spcPts val="0"/>
              </a:spcAft>
            </a:pPr>
            <a:r>
              <a:rPr lang="zh-TW" altLang="en-US" sz="2400" dirty="0" smtClean="0">
                <a:solidFill>
                  <a:prstClr val="black">
                    <a:lumMod val="65000"/>
                    <a:lumOff val="35000"/>
                  </a:prstClr>
                </a:solidFill>
                <a:latin typeface="Microsoft JhengHei" pitchFamily="34" charset="-120"/>
                <a:ea typeface="Microsoft JhengHei" pitchFamily="34" charset="-120"/>
                <a:cs typeface="+mn-cs"/>
              </a:rPr>
              <a:t>課程優勢：</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
            </a:r>
            <a:br>
              <a:rPr lang="en-US" altLang="zh-TW" sz="2400" dirty="0" smtClean="0">
                <a:solidFill>
                  <a:prstClr val="black">
                    <a:lumMod val="65000"/>
                    <a:lumOff val="35000"/>
                  </a:prstClr>
                </a:solidFill>
                <a:latin typeface="Microsoft JhengHei" pitchFamily="34" charset="-120"/>
                <a:ea typeface="Microsoft JhengHei" pitchFamily="34" charset="-120"/>
                <a:cs typeface="+mn-cs"/>
              </a:rPr>
            </a:br>
            <a:r>
              <a:rPr lang="en-US" altLang="zh-TW" sz="2400" dirty="0" smtClean="0">
                <a:solidFill>
                  <a:prstClr val="black">
                    <a:lumMod val="65000"/>
                    <a:lumOff val="35000"/>
                  </a:prstClr>
                </a:solidFill>
                <a:latin typeface="Microsoft JhengHei" pitchFamily="34" charset="-120"/>
                <a:ea typeface="Microsoft JhengHei" pitchFamily="34" charset="-120"/>
                <a:cs typeface="+mn-cs"/>
              </a:rPr>
              <a:t> - C</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語言基礎</a:t>
            </a:r>
            <a:r>
              <a:rPr lang="en-US" altLang="zh-TW" sz="2400" dirty="0" smtClean="0">
                <a:solidFill>
                  <a:prstClr val="black">
                    <a:lumMod val="65000"/>
                    <a:lumOff val="35000"/>
                  </a:prstClr>
                </a:solidFill>
                <a:latin typeface="Microsoft JhengHei" pitchFamily="34" charset="-120"/>
                <a:ea typeface="Microsoft JhengHei" pitchFamily="34" charset="-120"/>
                <a:cs typeface="+mn-cs"/>
              </a:rPr>
              <a:t/>
            </a:r>
            <a:br>
              <a:rPr lang="en-US" altLang="zh-TW" sz="2400" dirty="0" smtClean="0">
                <a:solidFill>
                  <a:prstClr val="black">
                    <a:lumMod val="65000"/>
                    <a:lumOff val="35000"/>
                  </a:prstClr>
                </a:solidFill>
                <a:latin typeface="Microsoft JhengHei" pitchFamily="34" charset="-120"/>
                <a:ea typeface="Microsoft JhengHei" pitchFamily="34" charset="-120"/>
                <a:cs typeface="+mn-cs"/>
              </a:rPr>
            </a:br>
            <a:r>
              <a:rPr lang="en-US" altLang="zh-TW" sz="2400" dirty="0" smtClean="0">
                <a:solidFill>
                  <a:prstClr val="black">
                    <a:lumMod val="65000"/>
                    <a:lumOff val="35000"/>
                  </a:prstClr>
                </a:solidFill>
                <a:latin typeface="Microsoft JhengHei" pitchFamily="34" charset="-120"/>
                <a:ea typeface="Microsoft JhengHei" pitchFamily="34" charset="-120"/>
                <a:cs typeface="+mn-cs"/>
              </a:rPr>
              <a:t> - APCS</a:t>
            </a:r>
            <a:r>
              <a:rPr lang="zh-TW" altLang="en-US" sz="2400" dirty="0" smtClean="0">
                <a:solidFill>
                  <a:prstClr val="black">
                    <a:lumMod val="65000"/>
                    <a:lumOff val="35000"/>
                  </a:prstClr>
                </a:solidFill>
                <a:latin typeface="Microsoft JhengHei" pitchFamily="34" charset="-120"/>
                <a:ea typeface="Microsoft JhengHei" pitchFamily="34" charset="-120"/>
                <a:cs typeface="+mn-cs"/>
              </a:rPr>
              <a:t>升學證照入門</a:t>
            </a:r>
            <a:endParaRPr lang="zh-CN" altLang="en-US" sz="2400" dirty="0">
              <a:solidFill>
                <a:prstClr val="black">
                  <a:lumMod val="65000"/>
                  <a:lumOff val="35000"/>
                </a:prstClr>
              </a:solidFill>
              <a:latin typeface="Microsoft JhengHei" pitchFamily="34" charset="-120"/>
              <a:ea typeface="Microsoft JhengHei" pitchFamily="34" charset="-120"/>
              <a:cs typeface="+mn-cs"/>
            </a:endParaRPr>
          </a:p>
        </p:txBody>
      </p:sp>
      <p:sp>
        <p:nvSpPr>
          <p:cNvPr id="23" name="文字方塊 22">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10</a:t>
            </a:r>
            <a:endParaRPr kumimoji="1" lang="zh-TW" altLang="en-US" sz="44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27"/>
          <p:cNvSpPr/>
          <p:nvPr/>
        </p:nvSpPr>
        <p:spPr>
          <a:xfrm>
            <a:off x="1149350" y="1403351"/>
            <a:ext cx="44332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endParaRPr lang="en-US" b="1" dirty="0">
              <a:solidFill>
                <a:prstClr val="black"/>
              </a:solidFill>
              <a:latin typeface="Microsoft JhengHei" pitchFamily="34" charset="-120"/>
              <a:ea typeface="Microsoft JhengHei" pitchFamily="34" charset="-120"/>
            </a:endParaRPr>
          </a:p>
        </p:txBody>
      </p:sp>
      <p:sp>
        <p:nvSpPr>
          <p:cNvPr id="5" name="Freeform 129"/>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endParaRPr lang="en-US" dirty="0">
              <a:solidFill>
                <a:prstClr val="black"/>
              </a:solidFill>
            </a:endParaRPr>
          </a:p>
        </p:txBody>
      </p:sp>
      <p:sp>
        <p:nvSpPr>
          <p:cNvPr id="6" name="TextBox 42"/>
          <p:cNvSpPr txBox="1"/>
          <p:nvPr/>
        </p:nvSpPr>
        <p:spPr>
          <a:xfrm>
            <a:off x="5904852" y="1091760"/>
            <a:ext cx="17747628" cy="1477328"/>
          </a:xfrm>
          <a:prstGeom prst="rect">
            <a:avLst/>
          </a:prstGeom>
          <a:noFill/>
        </p:spPr>
        <p:txBody>
          <a:bodyPr wrap="square" lIns="0" tIns="0" rIns="0" bIns="0" rtlCol="0">
            <a:spAutoFit/>
          </a:bodyPr>
          <a:lstStyle/>
          <a:p>
            <a:pPr algn="l"/>
            <a:r>
              <a:rPr lang="zh-TW" altLang="en-US" sz="9600" b="1" dirty="0" smtClean="0">
                <a:solidFill>
                  <a:srgbClr val="4C4C4C"/>
                </a:solidFill>
                <a:latin typeface="Microsoft JhengHei"/>
                <a:ea typeface="Microsoft JhengHei"/>
              </a:rPr>
              <a:t>國際獎項、國際開拓機會</a:t>
            </a:r>
            <a:endParaRPr lang="en-US" altLang="zh-CN" sz="9600" b="1" dirty="0">
              <a:solidFill>
                <a:srgbClr val="4C4C4C"/>
              </a:solidFill>
              <a:latin typeface="Microsoft JhengHei"/>
              <a:ea typeface="Microsoft JhengHei"/>
            </a:endParaRPr>
          </a:p>
        </p:txBody>
      </p:sp>
      <p:pic>
        <p:nvPicPr>
          <p:cNvPr id="12" name="Picture 2" descr="可能是文字的圖像"/>
          <p:cNvPicPr>
            <a:picLocks noChangeAspect="1" noChangeArrowheads="1"/>
          </p:cNvPicPr>
          <p:nvPr/>
        </p:nvPicPr>
        <p:blipFill>
          <a:blip r:embed="rId2" cstate="print"/>
          <a:srcRect/>
          <a:stretch>
            <a:fillRect/>
          </a:stretch>
        </p:blipFill>
        <p:spPr bwMode="auto">
          <a:xfrm>
            <a:off x="10328744" y="3150012"/>
            <a:ext cx="6892135" cy="3876826"/>
          </a:xfrm>
          <a:prstGeom prst="rect">
            <a:avLst/>
          </a:prstGeom>
          <a:noFill/>
        </p:spPr>
      </p:pic>
      <p:sp>
        <p:nvSpPr>
          <p:cNvPr id="16" name="矩形 15"/>
          <p:cNvSpPr/>
          <p:nvPr/>
        </p:nvSpPr>
        <p:spPr>
          <a:xfrm>
            <a:off x="10328744" y="7026838"/>
            <a:ext cx="7206933" cy="1077218"/>
          </a:xfrm>
          <a:prstGeom prst="rect">
            <a:avLst/>
          </a:prstGeom>
          <a:solidFill>
            <a:schemeClr val="accent2">
              <a:lumMod val="75000"/>
              <a:alpha val="90000"/>
            </a:schemeClr>
          </a:solidFill>
        </p:spPr>
        <p:txBody>
          <a:bodyPr wrap="square" rtlCol="0">
            <a:spAutoFit/>
          </a:bodyPr>
          <a:lstStyle/>
          <a:p>
            <a:r>
              <a:rPr lang="zh-TW" altLang="en-US" sz="3200" dirty="0" smtClean="0">
                <a:solidFill>
                  <a:prstClr val="white"/>
                </a:solidFill>
                <a:latin typeface="微軟正黑體" pitchFamily="34" charset="-120"/>
                <a:ea typeface="微軟正黑體" pitchFamily="34" charset="-120"/>
              </a:rPr>
              <a:t>資策會輔導</a:t>
            </a:r>
            <a:r>
              <a:rPr lang="en-US" altLang="zh-TW" sz="3200" dirty="0" smtClean="0">
                <a:solidFill>
                  <a:prstClr val="white"/>
                </a:solidFill>
                <a:latin typeface="微軟正黑體" pitchFamily="34" charset="-120"/>
                <a:ea typeface="微軟正黑體" pitchFamily="34" charset="-120"/>
              </a:rPr>
              <a:t>:</a:t>
            </a:r>
          </a:p>
          <a:p>
            <a:r>
              <a:rPr lang="en-US" altLang="zh-TW" sz="3200" dirty="0" smtClean="0">
                <a:solidFill>
                  <a:prstClr val="white"/>
                </a:solidFill>
                <a:latin typeface="微軟正黑體" pitchFamily="34" charset="-120"/>
                <a:ea typeface="微軟正黑體" pitchFamily="34" charset="-120"/>
              </a:rPr>
              <a:t>2021</a:t>
            </a:r>
            <a:r>
              <a:rPr lang="zh-TW" altLang="en-US" sz="3200" dirty="0" smtClean="0">
                <a:solidFill>
                  <a:prstClr val="white"/>
                </a:solidFill>
                <a:latin typeface="微軟正黑體" pitchFamily="34" charset="-120"/>
                <a:ea typeface="微軟正黑體" pitchFamily="34" charset="-120"/>
              </a:rPr>
              <a:t> </a:t>
            </a:r>
            <a:r>
              <a:rPr lang="en-US" altLang="zh-TW" sz="3200" dirty="0" err="1" smtClean="0">
                <a:solidFill>
                  <a:prstClr val="white"/>
                </a:solidFill>
                <a:latin typeface="微軟正黑體" pitchFamily="34" charset="-120"/>
                <a:ea typeface="微軟正黑體" pitchFamily="34" charset="-120"/>
              </a:rPr>
              <a:t>HolonIQ</a:t>
            </a:r>
            <a:r>
              <a:rPr lang="en-US" altLang="zh-TW" sz="3200" dirty="0" smtClean="0">
                <a:solidFill>
                  <a:prstClr val="white"/>
                </a:solidFill>
                <a:latin typeface="微軟正黑體" pitchFamily="34" charset="-120"/>
                <a:ea typeface="微軟正黑體" pitchFamily="34" charset="-120"/>
              </a:rPr>
              <a:t> TAIWAN EDTECH 50</a:t>
            </a:r>
            <a:endParaRPr lang="en-US" altLang="zh-CN" sz="3200" dirty="0">
              <a:solidFill>
                <a:prstClr val="white"/>
              </a:solidFill>
              <a:latin typeface="微軟正黑體" pitchFamily="34" charset="-120"/>
              <a:ea typeface="微軟正黑體" pitchFamily="34" charset="-120"/>
            </a:endParaRPr>
          </a:p>
        </p:txBody>
      </p:sp>
      <p:pic>
        <p:nvPicPr>
          <p:cNvPr id="40961" name="Picture 1" descr="C:\Users\user\Downloads\CES2022-EDM-2_TTA版.jpg"/>
          <p:cNvPicPr>
            <a:picLocks noChangeAspect="1" noChangeArrowheads="1"/>
          </p:cNvPicPr>
          <p:nvPr/>
        </p:nvPicPr>
        <p:blipFill>
          <a:blip r:embed="rId3" cstate="print"/>
          <a:srcRect b="14465"/>
          <a:stretch>
            <a:fillRect/>
          </a:stretch>
        </p:blipFill>
        <p:spPr bwMode="auto">
          <a:xfrm>
            <a:off x="1384389" y="3589786"/>
            <a:ext cx="2708809" cy="3377507"/>
          </a:xfrm>
          <a:prstGeom prst="rect">
            <a:avLst/>
          </a:prstGeom>
          <a:noFill/>
        </p:spPr>
      </p:pic>
      <p:sp>
        <p:nvSpPr>
          <p:cNvPr id="20" name="TextBox 41"/>
          <p:cNvSpPr txBox="1"/>
          <p:nvPr/>
        </p:nvSpPr>
        <p:spPr>
          <a:xfrm>
            <a:off x="1004614" y="676656"/>
            <a:ext cx="2432268" cy="1288045"/>
          </a:xfrm>
          <a:prstGeom prst="rect">
            <a:avLst/>
          </a:prstGeom>
          <a:noFill/>
        </p:spPr>
        <p:txBody>
          <a:bodyPr wrap="square" lIns="0" tIns="0" rIns="0" bIns="0" rtlCol="0">
            <a:spAutoFit/>
          </a:bodyPr>
          <a:lstStyle/>
          <a:p>
            <a:pPr>
              <a:lnSpc>
                <a:spcPct val="113750"/>
              </a:lnSpc>
            </a:pPr>
            <a:r>
              <a:rPr lang="zh-TW" altLang="en-US" sz="8000" b="1" spc="419" dirty="0" smtClean="0">
                <a:solidFill>
                  <a:srgbClr val="FEFEFE"/>
                </a:solidFill>
                <a:latin typeface="Microsoft JhengHei" pitchFamily="34" charset="-120"/>
                <a:ea typeface="Microsoft JhengHei" pitchFamily="34" charset="-120"/>
              </a:rPr>
              <a:t>獎項</a:t>
            </a:r>
            <a:endParaRPr lang="en-US" altLang="zh-CN" sz="8000" b="1" spc="419" dirty="0">
              <a:solidFill>
                <a:srgbClr val="FEFEFE"/>
              </a:solidFill>
              <a:latin typeface="Microsoft JhengHei" pitchFamily="34" charset="-120"/>
              <a:ea typeface="Microsoft JhengHei" pitchFamily="34" charset="-120"/>
            </a:endParaRPr>
          </a:p>
        </p:txBody>
      </p:sp>
      <p:pic>
        <p:nvPicPr>
          <p:cNvPr id="21" name="Picture 2" descr="可能是顯示的文字是「經濟部 2020/2021 APICTA Awards 亞太資通訊科技聯盟大賽 主類別（H APICTA Awards 臺灣代表隊名單（企業組） Categories) 入選名單 類別 (Consumer) 消費者端應用 2 件數 企業 Hyggepower Technology 宇能科技股份有限公司 25sprout 新芽網路股份有限公司 Ltd. 優力勁聯股份有限公司 Hope Spring CO., 綠色翼泉股份有限公司 共28家企業 產品 Energy Optimizer AI智慧電管家 SurveyCake 企業級雲端問卷服務 Interactive fitness service 互動體感健身 Plant trees protect the earth and kids football 兒足球 ChiWavez BioEnergy Pain Alleviation Device 氣宗生物能量疼痛舒緩儀 Airbender Co., Inc. 優質健康股份有限公司 HC-ICS (Inclusions &amp; Community Services) 社群服務 Tarkustech Innovations Ltd. 拓可思科創研發股份有限公司 顯示熒幕之圖形化使用者 Slash Living Culture 斜橫生活文化公司 Brain Navi Biotechnology 鉄集生物科技股份有限公司 Life (natural straws iury) 「從吸管到溪管」真正環保 的蘆華植吸管到真實接觸 的在地溪河管理（植物吸管 六級產業） Brain Navi Nasal Swab Robot 自動鼻咽採檢機器人 CodingBar Intelligent learning platform CodingBar 雲端智慧學習平台 CodingBar 瑞比智慧科技」的圖像"/>
          <p:cNvPicPr>
            <a:picLocks noChangeAspect="1" noChangeArrowheads="1"/>
          </p:cNvPicPr>
          <p:nvPr/>
        </p:nvPicPr>
        <p:blipFill>
          <a:blip r:embed="rId4" cstate="print"/>
          <a:srcRect b="39168"/>
          <a:stretch>
            <a:fillRect/>
          </a:stretch>
        </p:blipFill>
        <p:spPr bwMode="auto">
          <a:xfrm>
            <a:off x="657699" y="8103317"/>
            <a:ext cx="4851971" cy="4174548"/>
          </a:xfrm>
          <a:prstGeom prst="rect">
            <a:avLst/>
          </a:prstGeom>
          <a:noFill/>
        </p:spPr>
      </p:pic>
      <p:pic>
        <p:nvPicPr>
          <p:cNvPr id="22" name="Picture 4" descr="可能是一或多人、大家站著和顯示的文字是「 Adopting By: Best Practices #9 Sat, 21 Aug 2021 WORLD DIDAC Time: 14:00 16:00 hrs. Education Age D nline Workshop Live: www.facebook.cm/worldidasapage To, How the Technological Phenomena Helps in Global Education? Andrew Liu Institute Information ndustry. Talwan Leading EDTech Vation) Nancy Lin Marketing Manager Antek Networks inc Ms. Stephanie Chen Business CuClass (How Mr. Kenneth Kao TARKUS Innovations Thinldn Courses AVer Kids?) BefRobot GESTREAM Mr. Sean Chang Ms. Michelle Lin CEO, Technology Inc. Manager urriculum) eractive Mr. Kyle Huang audience: Teaching Mr. Uly Hung JECTOR Sales JECTOR Connected Registration! participants cipants obtain certificate seminar. ConcurretEvents: STEM Co-organizediby: worlddidac didacta 」的圖像"/>
          <p:cNvPicPr>
            <a:picLocks noChangeAspect="1" noChangeArrowheads="1"/>
          </p:cNvPicPr>
          <p:nvPr/>
        </p:nvPicPr>
        <p:blipFill>
          <a:blip r:embed="rId5" cstate="print"/>
          <a:srcRect/>
          <a:stretch>
            <a:fillRect/>
          </a:stretch>
        </p:blipFill>
        <p:spPr bwMode="auto">
          <a:xfrm>
            <a:off x="5840305" y="8556987"/>
            <a:ext cx="6959677" cy="3638614"/>
          </a:xfrm>
          <a:prstGeom prst="rect">
            <a:avLst/>
          </a:prstGeom>
          <a:noFill/>
        </p:spPr>
      </p:pic>
      <p:pic>
        <p:nvPicPr>
          <p:cNvPr id="25" name="Picture 6" descr="https://scontent-tpe1-1.xx.fbcdn.net/v/t39.30808-6/s600x600/247596605_847758219241113_3093851445294679983_n.jpg?_nc_cat=100&amp;ccb=1-5&amp;_nc_sid=730e14&amp;_nc_ohc=KUFtMRjJU3UAX-ji_Jp&amp;_nc_oc=AQmElycE0lw7yS5r-dzzWAQaVuWI4XynECOF1kD5nAroycxyTmAzWG-Ydtty16b-NOw&amp;_nc_ht=scontent-tpe1-1.xx&amp;oh=9172d1ce25935c0e22ef9436ddccd239&amp;oe=619E82DB"/>
          <p:cNvPicPr>
            <a:picLocks noChangeAspect="1" noChangeArrowheads="1"/>
          </p:cNvPicPr>
          <p:nvPr/>
        </p:nvPicPr>
        <p:blipFill>
          <a:blip r:embed="rId6" cstate="print"/>
          <a:srcRect t="3543"/>
          <a:stretch>
            <a:fillRect/>
          </a:stretch>
        </p:blipFill>
        <p:spPr bwMode="auto">
          <a:xfrm>
            <a:off x="5434573" y="3579029"/>
            <a:ext cx="4481860" cy="3242304"/>
          </a:xfrm>
          <a:prstGeom prst="rect">
            <a:avLst/>
          </a:prstGeom>
          <a:noFill/>
        </p:spPr>
      </p:pic>
      <p:pic>
        <p:nvPicPr>
          <p:cNvPr id="26" name="Picture 8" descr="可能是文字的圖像"/>
          <p:cNvPicPr>
            <a:picLocks noChangeAspect="1" noChangeArrowheads="1"/>
          </p:cNvPicPr>
          <p:nvPr/>
        </p:nvPicPr>
        <p:blipFill>
          <a:blip r:embed="rId7" cstate="print"/>
          <a:srcRect/>
          <a:stretch>
            <a:fillRect/>
          </a:stretch>
        </p:blipFill>
        <p:spPr bwMode="auto">
          <a:xfrm>
            <a:off x="18333085" y="3054033"/>
            <a:ext cx="5201881" cy="3586453"/>
          </a:xfrm>
          <a:prstGeom prst="rect">
            <a:avLst/>
          </a:prstGeom>
          <a:noFill/>
        </p:spPr>
      </p:pic>
      <p:sp>
        <p:nvSpPr>
          <p:cNvPr id="27" name="文字方塊 26"/>
          <p:cNvSpPr txBox="1"/>
          <p:nvPr/>
        </p:nvSpPr>
        <p:spPr>
          <a:xfrm>
            <a:off x="182837" y="12300031"/>
            <a:ext cx="5503984" cy="1077218"/>
          </a:xfrm>
          <a:prstGeom prst="rect">
            <a:avLst/>
          </a:prstGeom>
          <a:solidFill>
            <a:schemeClr val="accent2">
              <a:lumMod val="75000"/>
              <a:alpha val="90000"/>
            </a:schemeClr>
          </a:solidFill>
        </p:spPr>
        <p:txBody>
          <a:bodyPr wrap="square" rtlCol="0">
            <a:spAutoFit/>
          </a:bodyPr>
          <a:lstStyle/>
          <a:p>
            <a:r>
              <a:rPr lang="en-US" altLang="zh-TW" sz="3200" dirty="0" smtClean="0">
                <a:solidFill>
                  <a:prstClr val="white"/>
                </a:solidFill>
                <a:latin typeface="微軟正黑體" pitchFamily="34" charset="-120"/>
                <a:ea typeface="微軟正黑體" pitchFamily="34" charset="-120"/>
              </a:rPr>
              <a:t>TCA</a:t>
            </a:r>
            <a:r>
              <a:rPr lang="zh-TW" altLang="en-US" sz="3200" dirty="0" smtClean="0">
                <a:solidFill>
                  <a:prstClr val="white"/>
                </a:solidFill>
                <a:latin typeface="微軟正黑體" pitchFamily="34" charset="-120"/>
                <a:ea typeface="微軟正黑體" pitchFamily="34" charset="-120"/>
              </a:rPr>
              <a:t>電腦公會輔導</a:t>
            </a:r>
            <a:r>
              <a:rPr lang="en-US" altLang="zh-TW" sz="3200" dirty="0" smtClean="0">
                <a:solidFill>
                  <a:prstClr val="white"/>
                </a:solidFill>
                <a:latin typeface="微軟正黑體" pitchFamily="34" charset="-120"/>
                <a:ea typeface="微軟正黑體" pitchFamily="34" charset="-120"/>
              </a:rPr>
              <a:t>:</a:t>
            </a:r>
            <a:r>
              <a:rPr lang="zh-TW" altLang="en-US" sz="3200" dirty="0" smtClean="0">
                <a:solidFill>
                  <a:prstClr val="white"/>
                </a:solidFill>
                <a:latin typeface="微軟正黑體" pitchFamily="34" charset="-120"/>
                <a:ea typeface="微軟正黑體" pitchFamily="34" charset="-120"/>
              </a:rPr>
              <a:t> 入選 </a:t>
            </a:r>
            <a:endParaRPr lang="en-US" altLang="zh-TW" sz="3200" dirty="0" smtClean="0">
              <a:solidFill>
                <a:prstClr val="white"/>
              </a:solidFill>
              <a:latin typeface="微軟正黑體" pitchFamily="34" charset="-120"/>
              <a:ea typeface="微軟正黑體" pitchFamily="34" charset="-120"/>
            </a:endParaRPr>
          </a:p>
          <a:p>
            <a:r>
              <a:rPr lang="en-US" altLang="zh-TW" sz="3200" dirty="0" smtClean="0">
                <a:solidFill>
                  <a:prstClr val="white"/>
                </a:solidFill>
                <a:latin typeface="微軟正黑體" pitchFamily="34" charset="-120"/>
                <a:ea typeface="微軟正黑體" pitchFamily="34" charset="-120"/>
              </a:rPr>
              <a:t>2021 APICTA Awards</a:t>
            </a:r>
            <a:endParaRPr lang="zh-TW" altLang="en-US" sz="3200" dirty="0">
              <a:solidFill>
                <a:prstClr val="white"/>
              </a:solidFill>
              <a:latin typeface="微軟正黑體" pitchFamily="34" charset="-120"/>
              <a:ea typeface="微軟正黑體" pitchFamily="34" charset="-120"/>
            </a:endParaRPr>
          </a:p>
        </p:txBody>
      </p:sp>
      <p:sp>
        <p:nvSpPr>
          <p:cNvPr id="28" name="文字方塊 27"/>
          <p:cNvSpPr txBox="1"/>
          <p:nvPr/>
        </p:nvSpPr>
        <p:spPr>
          <a:xfrm>
            <a:off x="5346883" y="7026838"/>
            <a:ext cx="4569550" cy="1077218"/>
          </a:xfrm>
          <a:prstGeom prst="rect">
            <a:avLst/>
          </a:prstGeom>
          <a:solidFill>
            <a:schemeClr val="accent2">
              <a:lumMod val="75000"/>
              <a:alpha val="90000"/>
            </a:schemeClr>
          </a:solidFill>
        </p:spPr>
        <p:txBody>
          <a:bodyPr wrap="square" rtlCol="0">
            <a:spAutoFit/>
          </a:bodyPr>
          <a:lstStyle/>
          <a:p>
            <a:r>
              <a:rPr lang="zh-TW" altLang="en-US" sz="3200" dirty="0" smtClean="0">
                <a:solidFill>
                  <a:prstClr val="white"/>
                </a:solidFill>
                <a:latin typeface="微軟正黑體" pitchFamily="34" charset="-120"/>
                <a:ea typeface="微軟正黑體" pitchFamily="34" charset="-120"/>
              </a:rPr>
              <a:t>加入亞馬遜</a:t>
            </a:r>
            <a:r>
              <a:rPr lang="en-US" altLang="zh-TW" sz="3200" dirty="0" smtClean="0">
                <a:solidFill>
                  <a:prstClr val="white"/>
                </a:solidFill>
                <a:latin typeface="微軟正黑體" pitchFamily="34" charset="-120"/>
                <a:ea typeface="微軟正黑體" pitchFamily="34" charset="-120"/>
              </a:rPr>
              <a:t>AWSJIC</a:t>
            </a:r>
            <a:r>
              <a:rPr lang="zh-TW" altLang="en-US" sz="3200" dirty="0" smtClean="0">
                <a:solidFill>
                  <a:prstClr val="white"/>
                </a:solidFill>
                <a:latin typeface="微軟正黑體" pitchFamily="34" charset="-120"/>
                <a:ea typeface="微軟正黑體" pitchFamily="34" charset="-120"/>
              </a:rPr>
              <a:t>聯合創新中心</a:t>
            </a:r>
            <a:endParaRPr lang="zh-TW" altLang="en-US" sz="3200" dirty="0">
              <a:solidFill>
                <a:prstClr val="white"/>
              </a:solidFill>
              <a:latin typeface="微軟正黑體" pitchFamily="34" charset="-120"/>
              <a:ea typeface="微軟正黑體" pitchFamily="34" charset="-120"/>
            </a:endParaRPr>
          </a:p>
        </p:txBody>
      </p:sp>
      <p:sp>
        <p:nvSpPr>
          <p:cNvPr id="29" name="文字方塊 28"/>
          <p:cNvSpPr txBox="1"/>
          <p:nvPr/>
        </p:nvSpPr>
        <p:spPr>
          <a:xfrm>
            <a:off x="18085940" y="6640486"/>
            <a:ext cx="5815347" cy="1569660"/>
          </a:xfrm>
          <a:prstGeom prst="rect">
            <a:avLst/>
          </a:prstGeom>
          <a:solidFill>
            <a:schemeClr val="accent2">
              <a:lumMod val="75000"/>
              <a:alpha val="90000"/>
            </a:schemeClr>
          </a:solidFill>
        </p:spPr>
        <p:txBody>
          <a:bodyPr wrap="square" rtlCol="0">
            <a:spAutoFit/>
          </a:bodyPr>
          <a:lstStyle/>
          <a:p>
            <a:r>
              <a:rPr lang="en-US" altLang="zh-TW" sz="3200" dirty="0" err="1" smtClean="0">
                <a:solidFill>
                  <a:prstClr val="white"/>
                </a:solidFill>
                <a:latin typeface="微軟正黑體" pitchFamily="34" charset="-120"/>
                <a:ea typeface="微軟正黑體" pitchFamily="34" charset="-120"/>
              </a:rPr>
              <a:t>Makerpro</a:t>
            </a:r>
            <a:r>
              <a:rPr lang="zh-TW" altLang="en-US" sz="3200" dirty="0" smtClean="0">
                <a:solidFill>
                  <a:prstClr val="white"/>
                </a:solidFill>
                <a:latin typeface="微軟正黑體" pitchFamily="34" charset="-120"/>
                <a:ea typeface="微軟正黑體" pitchFamily="34" charset="-120"/>
              </a:rPr>
              <a:t>輔導</a:t>
            </a:r>
            <a:r>
              <a:rPr lang="en-US" altLang="zh-TW" sz="3200" dirty="0" smtClean="0">
                <a:solidFill>
                  <a:prstClr val="white"/>
                </a:solidFill>
                <a:latin typeface="微軟正黑體" pitchFamily="34" charset="-120"/>
                <a:ea typeface="微軟正黑體" pitchFamily="34" charset="-120"/>
              </a:rPr>
              <a:t>:</a:t>
            </a:r>
          </a:p>
          <a:p>
            <a:r>
              <a:rPr lang="zh-TW" altLang="en-US" sz="3200" dirty="0" smtClean="0">
                <a:solidFill>
                  <a:prstClr val="white"/>
                </a:solidFill>
                <a:latin typeface="微軟正黑體" pitchFamily="34" charset="-120"/>
                <a:ea typeface="微軟正黑體" pitchFamily="34" charset="-120"/>
              </a:rPr>
              <a:t>入圍</a:t>
            </a:r>
            <a:r>
              <a:rPr lang="en-US" altLang="zh-TW" sz="3200" dirty="0" smtClean="0">
                <a:solidFill>
                  <a:prstClr val="white"/>
                </a:solidFill>
                <a:latin typeface="微軟正黑體" pitchFamily="34" charset="-120"/>
                <a:ea typeface="微軟正黑體" pitchFamily="34" charset="-120"/>
              </a:rPr>
              <a:t>2021/2022 </a:t>
            </a:r>
            <a:r>
              <a:rPr lang="zh-TW" altLang="en-US" sz="3200" dirty="0" smtClean="0">
                <a:solidFill>
                  <a:prstClr val="white"/>
                </a:solidFill>
                <a:latin typeface="微軟正黑體" pitchFamily="34" charset="-120"/>
                <a:ea typeface="微軟正黑體" pitchFamily="34" charset="-120"/>
              </a:rPr>
              <a:t> </a:t>
            </a:r>
            <a:r>
              <a:rPr lang="en-US" altLang="zh-TW" sz="3200" dirty="0" smtClean="0">
                <a:solidFill>
                  <a:prstClr val="white"/>
                </a:solidFill>
                <a:latin typeface="微軟正黑體" pitchFamily="34" charset="-120"/>
                <a:ea typeface="微軟正黑體" pitchFamily="34" charset="-120"/>
              </a:rPr>
              <a:t>Intel </a:t>
            </a:r>
            <a:r>
              <a:rPr lang="en-US" altLang="zh-TW" sz="3200" dirty="0" err="1" smtClean="0">
                <a:solidFill>
                  <a:prstClr val="white"/>
                </a:solidFill>
                <a:latin typeface="微軟正黑體" pitchFamily="34" charset="-120"/>
                <a:ea typeface="微軟正黑體" pitchFamily="34" charset="-120"/>
              </a:rPr>
              <a:t>DevCup</a:t>
            </a:r>
            <a:r>
              <a:rPr lang="zh-TW" altLang="en-US" sz="3200" dirty="0" smtClean="0">
                <a:solidFill>
                  <a:prstClr val="white"/>
                </a:solidFill>
                <a:latin typeface="微軟正黑體" pitchFamily="34" charset="-120"/>
                <a:ea typeface="微軟正黑體" pitchFamily="34" charset="-120"/>
              </a:rPr>
              <a:t>創意應用競賽</a:t>
            </a:r>
            <a:r>
              <a:rPr lang="en-US" altLang="zh-TW" sz="3200" dirty="0" smtClean="0">
                <a:solidFill>
                  <a:prstClr val="white"/>
                </a:solidFill>
                <a:latin typeface="微軟正黑體" pitchFamily="34" charset="-120"/>
                <a:ea typeface="微軟正黑體" pitchFamily="34" charset="-120"/>
              </a:rPr>
              <a:t>(</a:t>
            </a:r>
            <a:r>
              <a:rPr lang="zh-TW" altLang="en-US" sz="3200" dirty="0" smtClean="0">
                <a:solidFill>
                  <a:prstClr val="white"/>
                </a:solidFill>
                <a:latin typeface="微軟正黑體" pitchFamily="34" charset="-120"/>
                <a:ea typeface="微軟正黑體" pitchFamily="34" charset="-120"/>
              </a:rPr>
              <a:t>概念組</a:t>
            </a:r>
            <a:r>
              <a:rPr lang="en-US" altLang="zh-TW" sz="3200" dirty="0" smtClean="0">
                <a:solidFill>
                  <a:prstClr val="white"/>
                </a:solidFill>
                <a:latin typeface="微軟正黑體" pitchFamily="34" charset="-120"/>
                <a:ea typeface="微軟正黑體" pitchFamily="34" charset="-120"/>
              </a:rPr>
              <a:t>)</a:t>
            </a:r>
            <a:endParaRPr lang="zh-TW" altLang="en-US" sz="3200" dirty="0">
              <a:solidFill>
                <a:prstClr val="white"/>
              </a:solidFill>
              <a:latin typeface="微軟正黑體" pitchFamily="34" charset="-120"/>
              <a:ea typeface="微軟正黑體" pitchFamily="34" charset="-120"/>
            </a:endParaRPr>
          </a:p>
        </p:txBody>
      </p:sp>
      <p:sp>
        <p:nvSpPr>
          <p:cNvPr id="30" name="文字方塊 29"/>
          <p:cNvSpPr txBox="1"/>
          <p:nvPr/>
        </p:nvSpPr>
        <p:spPr>
          <a:xfrm>
            <a:off x="6369269" y="12323643"/>
            <a:ext cx="6305101" cy="1077218"/>
          </a:xfrm>
          <a:prstGeom prst="rect">
            <a:avLst/>
          </a:prstGeom>
          <a:solidFill>
            <a:schemeClr val="accent2">
              <a:lumMod val="75000"/>
              <a:alpha val="90000"/>
            </a:schemeClr>
          </a:solidFill>
        </p:spPr>
        <p:txBody>
          <a:bodyPr wrap="square" rtlCol="0">
            <a:spAutoFit/>
          </a:bodyPr>
          <a:lstStyle/>
          <a:p>
            <a:r>
              <a:rPr lang="zh-TW" altLang="en-US" sz="3200" dirty="0" smtClean="0">
                <a:solidFill>
                  <a:prstClr val="white"/>
                </a:solidFill>
                <a:latin typeface="微軟正黑體" pitchFamily="34" charset="-120"/>
                <a:ea typeface="微軟正黑體" pitchFamily="34" charset="-120"/>
              </a:rPr>
              <a:t>資策會輔導</a:t>
            </a:r>
            <a:r>
              <a:rPr lang="en-US" altLang="zh-TW" sz="3200" dirty="0" smtClean="0">
                <a:solidFill>
                  <a:prstClr val="white"/>
                </a:solidFill>
                <a:latin typeface="微軟正黑體" pitchFamily="34" charset="-120"/>
                <a:ea typeface="微軟正黑體" pitchFamily="34" charset="-120"/>
              </a:rPr>
              <a:t>:</a:t>
            </a:r>
            <a:r>
              <a:rPr lang="zh-TW" altLang="en-US" sz="3200" dirty="0" smtClean="0">
                <a:solidFill>
                  <a:prstClr val="white"/>
                </a:solidFill>
                <a:latin typeface="微軟正黑體" pitchFamily="34" charset="-120"/>
                <a:ea typeface="微軟正黑體" pitchFamily="34" charset="-120"/>
              </a:rPr>
              <a:t> </a:t>
            </a:r>
            <a:endParaRPr lang="en-US" altLang="zh-TW" sz="3200" dirty="0" smtClean="0">
              <a:solidFill>
                <a:prstClr val="white"/>
              </a:solidFill>
              <a:latin typeface="微軟正黑體" pitchFamily="34" charset="-120"/>
              <a:ea typeface="微軟正黑體" pitchFamily="34" charset="-120"/>
            </a:endParaRPr>
          </a:p>
          <a:p>
            <a:r>
              <a:rPr lang="en-US" altLang="zh-TW" sz="3200" dirty="0" err="1" smtClean="0">
                <a:solidFill>
                  <a:prstClr val="white"/>
                </a:solidFill>
                <a:latin typeface="微軟正黑體" pitchFamily="34" charset="-120"/>
                <a:ea typeface="微軟正黑體" pitchFamily="34" charset="-120"/>
              </a:rPr>
              <a:t>Worldidac</a:t>
            </a:r>
            <a:r>
              <a:rPr lang="en-US" altLang="zh-TW" sz="3200" dirty="0" smtClean="0">
                <a:solidFill>
                  <a:prstClr val="white"/>
                </a:solidFill>
                <a:latin typeface="微軟正黑體" pitchFamily="34" charset="-120"/>
                <a:ea typeface="微軟正黑體" pitchFamily="34" charset="-120"/>
              </a:rPr>
              <a:t> 2021</a:t>
            </a:r>
            <a:endParaRPr lang="zh-TW" altLang="en-US" sz="3200" dirty="0">
              <a:solidFill>
                <a:prstClr val="white"/>
              </a:solidFill>
              <a:latin typeface="微軟正黑體" pitchFamily="34" charset="-120"/>
              <a:ea typeface="微軟正黑體" pitchFamily="34" charset="-120"/>
            </a:endParaRPr>
          </a:p>
        </p:txBody>
      </p:sp>
      <p:pic>
        <p:nvPicPr>
          <p:cNvPr id="32" name="Picture 9" descr="https://i1.wp.com/tarkustech.com/wp-content/uploads/2019/12/29142.jpg?fit=1024%2C576&amp;ssl=1"/>
          <p:cNvPicPr>
            <a:picLocks noChangeAspect="1" noChangeArrowheads="1"/>
          </p:cNvPicPr>
          <p:nvPr/>
        </p:nvPicPr>
        <p:blipFill>
          <a:blip r:embed="rId8" cstate="print"/>
          <a:srcRect r="22327"/>
          <a:stretch>
            <a:fillRect/>
          </a:stretch>
        </p:blipFill>
        <p:spPr bwMode="auto">
          <a:xfrm>
            <a:off x="18920423" y="8556988"/>
            <a:ext cx="4980864" cy="3607082"/>
          </a:xfrm>
          <a:prstGeom prst="rect">
            <a:avLst/>
          </a:prstGeom>
          <a:noFill/>
        </p:spPr>
      </p:pic>
      <p:sp>
        <p:nvSpPr>
          <p:cNvPr id="19" name="矩形 18"/>
          <p:cNvSpPr/>
          <p:nvPr/>
        </p:nvSpPr>
        <p:spPr>
          <a:xfrm>
            <a:off x="214368" y="7038335"/>
            <a:ext cx="4910916" cy="1077218"/>
          </a:xfrm>
          <a:prstGeom prst="rect">
            <a:avLst/>
          </a:prstGeom>
          <a:solidFill>
            <a:schemeClr val="accent2">
              <a:lumMod val="75000"/>
              <a:alpha val="90000"/>
            </a:schemeClr>
          </a:solidFill>
        </p:spPr>
        <p:txBody>
          <a:bodyPr wrap="square" rtlCol="0">
            <a:spAutoFit/>
          </a:bodyPr>
          <a:lstStyle/>
          <a:p>
            <a:r>
              <a:rPr lang="en-US" altLang="zh-TW" sz="3200" dirty="0" smtClean="0">
                <a:solidFill>
                  <a:prstClr val="white"/>
                </a:solidFill>
                <a:latin typeface="微軟正黑體" pitchFamily="34" charset="-120"/>
                <a:ea typeface="微軟正黑體" pitchFamily="34" charset="-120"/>
              </a:rPr>
              <a:t>TTA/</a:t>
            </a:r>
            <a:r>
              <a:rPr lang="zh-TW" altLang="en-US" sz="3200" dirty="0" smtClean="0">
                <a:solidFill>
                  <a:prstClr val="white"/>
                </a:solidFill>
                <a:latin typeface="微軟正黑體" pitchFamily="34" charset="-120"/>
                <a:ea typeface="微軟正黑體" pitchFamily="34" charset="-120"/>
              </a:rPr>
              <a:t>科技部輔導</a:t>
            </a:r>
            <a:r>
              <a:rPr lang="en-US" altLang="zh-TW" sz="3200" dirty="0" smtClean="0">
                <a:solidFill>
                  <a:prstClr val="white"/>
                </a:solidFill>
                <a:latin typeface="微軟正黑體" pitchFamily="34" charset="-120"/>
                <a:ea typeface="微軟正黑體" pitchFamily="34" charset="-120"/>
              </a:rPr>
              <a:t>:</a:t>
            </a:r>
          </a:p>
          <a:p>
            <a:r>
              <a:rPr lang="en-US" altLang="zh-TW" sz="3200" dirty="0" smtClean="0">
                <a:solidFill>
                  <a:prstClr val="white"/>
                </a:solidFill>
                <a:latin typeface="微軟正黑體" pitchFamily="34" charset="-120"/>
                <a:ea typeface="微軟正黑體" pitchFamily="34" charset="-120"/>
              </a:rPr>
              <a:t>2022 US CES invitation</a:t>
            </a:r>
            <a:endParaRPr lang="en-US" altLang="zh-CN" sz="3200" dirty="0">
              <a:solidFill>
                <a:prstClr val="white"/>
              </a:solidFill>
              <a:latin typeface="微軟正黑體" pitchFamily="34" charset="-120"/>
              <a:ea typeface="微軟正黑體" pitchFamily="34" charset="-120"/>
            </a:endParaRPr>
          </a:p>
        </p:txBody>
      </p:sp>
      <p:sp>
        <p:nvSpPr>
          <p:cNvPr id="33" name="文字方塊 32"/>
          <p:cNvSpPr txBox="1"/>
          <p:nvPr/>
        </p:nvSpPr>
        <p:spPr>
          <a:xfrm>
            <a:off x="13390925" y="12331562"/>
            <a:ext cx="9374481" cy="1077218"/>
          </a:xfrm>
          <a:prstGeom prst="rect">
            <a:avLst/>
          </a:prstGeom>
          <a:solidFill>
            <a:schemeClr val="accent2">
              <a:lumMod val="75000"/>
              <a:alpha val="90000"/>
            </a:schemeClr>
          </a:solidFill>
        </p:spPr>
        <p:txBody>
          <a:bodyPr wrap="square" rtlCol="0">
            <a:spAutoFit/>
          </a:bodyPr>
          <a:lstStyle/>
          <a:p>
            <a:r>
              <a:rPr lang="zh-TW" altLang="en-US" sz="3200" dirty="0" smtClean="0">
                <a:solidFill>
                  <a:prstClr val="white"/>
                </a:solidFill>
                <a:latin typeface="微軟正黑體" pitchFamily="34" charset="-120"/>
                <a:ea typeface="微軟正黑體" pitchFamily="34" charset="-120"/>
              </a:rPr>
              <a:t>香港</a:t>
            </a:r>
            <a:r>
              <a:rPr lang="en-US" altLang="zh-TW" sz="3200" dirty="0" smtClean="0">
                <a:solidFill>
                  <a:prstClr val="white"/>
                </a:solidFill>
                <a:latin typeface="微軟正黑體" pitchFamily="34" charset="-120"/>
                <a:ea typeface="微軟正黑體" pitchFamily="34" charset="-120"/>
              </a:rPr>
              <a:t>HKEDA</a:t>
            </a:r>
            <a:r>
              <a:rPr lang="zh-TW" altLang="en-US" sz="3200" dirty="0" smtClean="0">
                <a:solidFill>
                  <a:prstClr val="white"/>
                </a:solidFill>
                <a:latin typeface="微軟正黑體" pitchFamily="34" charset="-120"/>
                <a:ea typeface="微軟正黑體" pitchFamily="34" charset="-120"/>
              </a:rPr>
              <a:t>教域發展協會協助</a:t>
            </a:r>
            <a:r>
              <a:rPr lang="en-US" altLang="zh-TW" sz="3200" dirty="0" smtClean="0">
                <a:solidFill>
                  <a:prstClr val="white"/>
                </a:solidFill>
                <a:latin typeface="微軟正黑體" pitchFamily="34" charset="-120"/>
                <a:ea typeface="微軟正黑體" pitchFamily="34" charset="-120"/>
              </a:rPr>
              <a:t>:</a:t>
            </a:r>
          </a:p>
          <a:p>
            <a:r>
              <a:rPr lang="zh-TW" altLang="en-US" sz="3200" dirty="0" smtClean="0">
                <a:solidFill>
                  <a:prstClr val="white"/>
                </a:solidFill>
                <a:latin typeface="微軟正黑體" pitchFamily="34" charset="-120"/>
                <a:ea typeface="微軟正黑體" pitchFamily="34" charset="-120"/>
              </a:rPr>
              <a:t>教育局講座</a:t>
            </a:r>
            <a:r>
              <a:rPr lang="en-US" altLang="zh-TW" sz="3200" dirty="0" smtClean="0">
                <a:solidFill>
                  <a:prstClr val="white"/>
                </a:solidFill>
                <a:latin typeface="微軟正黑體" pitchFamily="34" charset="-120"/>
                <a:ea typeface="微軟正黑體" pitchFamily="34" charset="-120"/>
              </a:rPr>
              <a:t>(</a:t>
            </a:r>
            <a:r>
              <a:rPr lang="zh-TW" altLang="en-US" sz="3200" dirty="0" smtClean="0">
                <a:solidFill>
                  <a:prstClr val="white"/>
                </a:solidFill>
                <a:latin typeface="微軟正黑體" pitchFamily="34" charset="-120"/>
                <a:ea typeface="微軟正黑體" pitchFamily="34" charset="-120"/>
              </a:rPr>
              <a:t>九龍塘</a:t>
            </a:r>
            <a:r>
              <a:rPr lang="en-US" altLang="zh-TW" sz="3200" dirty="0" smtClean="0">
                <a:solidFill>
                  <a:prstClr val="white"/>
                </a:solidFill>
                <a:latin typeface="微軟正黑體" pitchFamily="34" charset="-120"/>
                <a:ea typeface="微軟正黑體" pitchFamily="34" charset="-120"/>
              </a:rPr>
              <a:t>)</a:t>
            </a:r>
            <a:r>
              <a:rPr lang="zh-TW" altLang="en-US" sz="3200" dirty="0" smtClean="0">
                <a:solidFill>
                  <a:prstClr val="white"/>
                </a:solidFill>
                <a:latin typeface="微軟正黑體" pitchFamily="34" charset="-120"/>
                <a:ea typeface="微軟正黑體" pitchFamily="34" charset="-120"/>
              </a:rPr>
              <a:t>、課程聯校比賽</a:t>
            </a:r>
            <a:endParaRPr lang="zh-TW" altLang="en-US" sz="3200" dirty="0">
              <a:solidFill>
                <a:prstClr val="white"/>
              </a:solidFill>
              <a:latin typeface="微軟正黑體" pitchFamily="34" charset="-120"/>
              <a:ea typeface="微軟正黑體" pitchFamily="34" charset="-120"/>
            </a:endParaRPr>
          </a:p>
        </p:txBody>
      </p:sp>
      <p:pic>
        <p:nvPicPr>
          <p:cNvPr id="34" name="Picture 10" descr="https://i2.wp.com/tarkustech.com/wp-content/uploads/2019/06/120834.jpg?w=1140&amp;ssl=1"/>
          <p:cNvPicPr>
            <a:picLocks noChangeAspect="1" noChangeArrowheads="1"/>
          </p:cNvPicPr>
          <p:nvPr/>
        </p:nvPicPr>
        <p:blipFill>
          <a:blip r:embed="rId9" cstate="print"/>
          <a:srcRect/>
          <a:stretch>
            <a:fillRect/>
          </a:stretch>
        </p:blipFill>
        <p:spPr bwMode="auto">
          <a:xfrm>
            <a:off x="13039380" y="8496251"/>
            <a:ext cx="2774512" cy="3699350"/>
          </a:xfrm>
          <a:prstGeom prst="rect">
            <a:avLst/>
          </a:prstGeom>
          <a:noFill/>
        </p:spPr>
      </p:pic>
      <p:pic>
        <p:nvPicPr>
          <p:cNvPr id="35" name="Picture 12" descr="https://i0.wp.com/tarkustech.com/wp-content/uploads/2019/12/FB_IMG_1576724644723.jpg?w=1140&amp;ssl=1"/>
          <p:cNvPicPr>
            <a:picLocks noChangeAspect="1" noChangeArrowheads="1"/>
          </p:cNvPicPr>
          <p:nvPr/>
        </p:nvPicPr>
        <p:blipFill>
          <a:blip r:embed="rId10" cstate="print"/>
          <a:srcRect/>
          <a:stretch>
            <a:fillRect/>
          </a:stretch>
        </p:blipFill>
        <p:spPr bwMode="auto">
          <a:xfrm>
            <a:off x="15990765" y="8493925"/>
            <a:ext cx="2774513" cy="369935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3">
            <a:extLst>
              <a:ext uri="{FF2B5EF4-FFF2-40B4-BE49-F238E27FC236}">
                <a16:creationId xmlns="" xmlns:a16="http://schemas.microsoft.com/office/drawing/2014/main" id="{09D6AB8B-B03A-4546-9218-263E187C9029}"/>
              </a:ext>
            </a:extLst>
          </p:cNvPr>
          <p:cNvSpPr>
            <a:spLocks noGrp="1"/>
          </p:cNvSpPr>
          <p:nvPr>
            <p:ph sz="quarter" idx="11"/>
          </p:nvPr>
        </p:nvSpPr>
        <p:spPr/>
        <p:txBody>
          <a:bodyPr/>
          <a:lstStyle/>
          <a:p>
            <a:r>
              <a:rPr lang="en-US" altLang="zh-TW" dirty="0"/>
              <a:t>PART </a:t>
            </a:r>
            <a:r>
              <a:rPr lang="en-US" altLang="zh-TW" dirty="0" smtClean="0"/>
              <a:t>III</a:t>
            </a:r>
            <a:endParaRPr lang="en-US" altLang="zh-TW" dirty="0"/>
          </a:p>
          <a:p>
            <a:r>
              <a:rPr lang="en-US" altLang="zh-TW" b="1" dirty="0" smtClean="0">
                <a:latin typeface="微軟正黑體" pitchFamily="34" charset="-120"/>
                <a:ea typeface="微軟正黑體" pitchFamily="34" charset="-120"/>
              </a:rPr>
              <a:t>AI</a:t>
            </a:r>
            <a:r>
              <a:rPr lang="zh-TW" altLang="en-US" b="1" dirty="0" smtClean="0">
                <a:latin typeface="微軟正黑體" pitchFamily="34" charset="-120"/>
                <a:ea typeface="微軟正黑體" pitchFamily="34" charset="-120"/>
              </a:rPr>
              <a:t> 超級坦克大戰</a:t>
            </a:r>
            <a:endParaRPr lang="zh-TW" altLang="en-US" b="1" dirty="0">
              <a:latin typeface="微軟正黑體" pitchFamily="34" charset="-120"/>
              <a:ea typeface="微軟正黑體" pitchFamily="34" charset="-120"/>
            </a:endParaRPr>
          </a:p>
        </p:txBody>
      </p:sp>
    </p:spTree>
    <p:extLst>
      <p:ext uri="{BB962C8B-B14F-4D97-AF65-F5344CB8AC3E}">
        <p14:creationId xmlns="" xmlns:p14="http://schemas.microsoft.com/office/powerpoint/2010/main" val="12478148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圓角矩形 27"/>
          <p:cNvSpPr/>
          <p:nvPr/>
        </p:nvSpPr>
        <p:spPr bwMode="auto">
          <a:xfrm>
            <a:off x="1534816" y="7362056"/>
            <a:ext cx="13753528" cy="5832648"/>
          </a:xfrm>
          <a:prstGeom prst="roundRect">
            <a:avLst/>
          </a:prstGeom>
          <a:noFill/>
          <a:ln w="76200" cap="flat" cmpd="sng" algn="ctr">
            <a:solidFill>
              <a:srgbClr val="CCCCFF"/>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endParaRPr>
          </a:p>
        </p:txBody>
      </p:sp>
      <p:sp>
        <p:nvSpPr>
          <p:cNvPr id="7" name="內容版面配置區 2">
            <a:extLst>
              <a:ext uri="{FF2B5EF4-FFF2-40B4-BE49-F238E27FC236}">
                <a16:creationId xmlns="" xmlns:a16="http://schemas.microsoft.com/office/drawing/2014/main" id="{29FC28EB-4538-46AB-9B8C-675BBAA6DF1E}"/>
              </a:ext>
            </a:extLst>
          </p:cNvPr>
          <p:cNvSpPr txBox="1">
            <a:spLocks/>
          </p:cNvSpPr>
          <p:nvPr/>
        </p:nvSpPr>
        <p:spPr>
          <a:xfrm>
            <a:off x="1676400" y="3432966"/>
            <a:ext cx="6765666" cy="3569050"/>
          </a:xfrm>
          <a:prstGeom prst="flowChartAlternateProcess">
            <a:avLst/>
          </a:prstGeom>
          <a:solidFill>
            <a:srgbClr val="92D050">
              <a:alpha val="37000"/>
            </a:srgbClr>
          </a:solidFill>
          <a:ln>
            <a:noFill/>
          </a:ln>
          <a:effectLst>
            <a:outerShdw blurRad="50800" dist="38100" dir="2700000" algn="tl" rotWithShape="0">
              <a:prstClr val="black">
                <a:alpha val="19000"/>
              </a:prstClr>
            </a:outerShdw>
            <a:softEdge rad="317500"/>
          </a:effectLst>
        </p:spPr>
        <p:txBody>
          <a:bodyPr anchor="ctr" anchorCtr="0">
            <a:noAutofit/>
          </a:bodyPr>
          <a:lstStyle/>
          <a:p>
            <a:pPr marL="0" marR="0" lvl="0" indent="0" algn="l" defTabSz="457200" rtl="0" eaLnBrk="1" fontAlgn="base" latinLnBrk="0" hangingPunct="0">
              <a:lnSpc>
                <a:spcPct val="100000"/>
              </a:lnSpc>
              <a:spcBef>
                <a:spcPct val="0"/>
              </a:spcBef>
              <a:spcAft>
                <a:spcPct val="0"/>
              </a:spcAft>
              <a:buClrTx/>
              <a:buSzTx/>
              <a:buFontTx/>
              <a:buNone/>
              <a:tabLst/>
              <a:defRPr/>
            </a:pPr>
            <a:r>
              <a:rPr kumimoji="0" lang="zh-TW" altLang="en-US" sz="3600" b="1" i="0" u="none" strike="noStrike" kern="0" cap="none" spc="0" normalizeH="0" baseline="0" noProof="0" dirty="0" smtClean="0">
                <a:ln>
                  <a:noFill/>
                </a:ln>
                <a:solidFill>
                  <a:srgbClr val="4D4D4D"/>
                </a:solidFill>
                <a:effectLst/>
                <a:uLnTx/>
                <a:uFillTx/>
                <a:latin typeface="微軟正黑體" pitchFamily="34" charset="-120"/>
                <a:ea typeface="微軟正黑體" pitchFamily="34" charset="-120"/>
                <a:cs typeface="+mn-cs"/>
                <a:sym typeface="Lato Light" pitchFamily="34" charset="0"/>
              </a:rPr>
              <a:t>  </a:t>
            </a:r>
            <a:r>
              <a:rPr kumimoji="0" lang="zh-TW" altLang="en-US" sz="3200" b="1" i="0" u="none" strike="noStrike" kern="0" cap="none" spc="0" normalizeH="0" baseline="0" noProof="0" dirty="0" smtClean="0">
                <a:ln>
                  <a:noFill/>
                </a:ln>
                <a:solidFill>
                  <a:srgbClr val="4D4D4D"/>
                </a:solidFill>
                <a:uLnTx/>
                <a:uFillTx/>
                <a:latin typeface="微軟正黑體" pitchFamily="34" charset="-120"/>
                <a:ea typeface="微軟正黑體" pitchFamily="34" charset="-120"/>
                <a:cs typeface="+mn-cs"/>
                <a:sym typeface="Lato Light" pitchFamily="34" charset="0"/>
              </a:rPr>
              <a:t>現存問題</a:t>
            </a:r>
            <a:endParaRPr kumimoji="0" lang="en-US" altLang="zh-TW" sz="3600" b="1" i="0" u="none" strike="noStrike" kern="0" cap="none" spc="0" normalizeH="0" baseline="0" noProof="0" dirty="0" smtClean="0">
              <a:ln>
                <a:noFill/>
              </a:ln>
              <a:solidFill>
                <a:srgbClr val="4D4D4D"/>
              </a:solidFill>
              <a:uLnTx/>
              <a:uFillTx/>
              <a:latin typeface="微軟正黑體" pitchFamily="34" charset="-120"/>
              <a:ea typeface="微軟正黑體" pitchFamily="34" charset="-120"/>
              <a:cs typeface="+mn-cs"/>
              <a:sym typeface="Lato Light" pitchFamily="34" charset="0"/>
            </a:endParaRPr>
          </a:p>
          <a:p>
            <a:pPr marL="0" marR="0" lvl="1" indent="228600" algn="l" defTabSz="457200" rtl="0" eaLnBrk="1" fontAlgn="base" latinLnBrk="0" hangingPunct="0">
              <a:lnSpc>
                <a:spcPct val="100000"/>
              </a:lnSpc>
              <a:spcBef>
                <a:spcPct val="0"/>
              </a:spcBef>
              <a:spcAft>
                <a:spcPct val="0"/>
              </a:spcAft>
              <a:buClrTx/>
              <a:buSzTx/>
              <a:buFontTx/>
              <a:buNone/>
              <a:tabLst/>
              <a:defRPr/>
            </a:pPr>
            <a:r>
              <a:rPr kumimoji="0" lang="zh-TW" altLang="en-US" sz="2800" b="1" i="0" u="none" strike="noStrike" kern="0" cap="none" spc="0" normalizeH="0" noProof="0" dirty="0" smtClean="0">
                <a:ln>
                  <a:noFill/>
                </a:ln>
                <a:solidFill>
                  <a:srgbClr val="4D4D4D"/>
                </a:solidFill>
                <a:uLnTx/>
                <a:uFillTx/>
                <a:latin typeface="微軟正黑體" pitchFamily="34" charset="-120"/>
                <a:ea typeface="微軟正黑體" pitchFamily="34" charset="-120"/>
                <a:cs typeface="+mn-cs"/>
                <a:sym typeface="Lato Light" pitchFamily="34" charset="0"/>
              </a:rPr>
              <a:t>   </a:t>
            </a:r>
            <a:r>
              <a:rPr kumimoji="0" lang="en-US" altLang="zh-TW" sz="2800" b="1" i="0" u="none" strike="noStrike" kern="0" cap="none" spc="0" normalizeH="0" noProof="0" dirty="0" smtClean="0">
                <a:ln>
                  <a:noFill/>
                </a:ln>
                <a:solidFill>
                  <a:srgbClr val="4D4D4D"/>
                </a:solidFill>
                <a:uLnTx/>
                <a:uFillTx/>
                <a:latin typeface="微軟正黑體" pitchFamily="34" charset="-120"/>
                <a:ea typeface="微軟正黑體" pitchFamily="34" charset="-120"/>
                <a:cs typeface="+mn-cs"/>
                <a:sym typeface="Lato Light" pitchFamily="34" charset="0"/>
              </a:rPr>
              <a:t>AI</a:t>
            </a:r>
            <a:r>
              <a:rPr kumimoji="0" lang="zh-TW" altLang="en-US" sz="2800" b="1" i="0" u="none" strike="noStrike" kern="0" cap="none" spc="0" normalizeH="0" noProof="0" dirty="0" smtClean="0">
                <a:ln>
                  <a:noFill/>
                </a:ln>
                <a:solidFill>
                  <a:srgbClr val="4D4D4D"/>
                </a:solidFill>
                <a:uLnTx/>
                <a:uFillTx/>
                <a:latin typeface="微軟正黑體" pitchFamily="34" charset="-120"/>
                <a:ea typeface="微軟正黑體" pitchFamily="34" charset="-120"/>
                <a:cs typeface="+mn-cs"/>
                <a:sym typeface="Lato Light" pitchFamily="34" charset="0"/>
              </a:rPr>
              <a:t>概念性學習教具缺乏主題式學習</a:t>
            </a:r>
            <a:endParaRPr kumimoji="0" lang="en-US" altLang="zh-TW" sz="2800" b="1" i="0" u="none" strike="noStrike" kern="0" cap="none" spc="0" normalizeH="0" baseline="0" noProof="0" dirty="0" smtClean="0">
              <a:ln>
                <a:noFill/>
              </a:ln>
              <a:solidFill>
                <a:srgbClr val="4D4D4D"/>
              </a:solidFill>
              <a:uLnTx/>
              <a:uFillTx/>
              <a:latin typeface="微軟正黑體" pitchFamily="34" charset="-120"/>
              <a:ea typeface="微軟正黑體" pitchFamily="34" charset="-120"/>
              <a:cs typeface="+mn-cs"/>
              <a:sym typeface="Lato Light" pitchFamily="34" charset="0"/>
            </a:endParaRPr>
          </a:p>
          <a:p>
            <a:pPr marL="0" marR="0" lvl="1" indent="228600" algn="l" defTabSz="457200" rtl="0" eaLnBrk="1" fontAlgn="base" latinLnBrk="0" hangingPunct="0">
              <a:lnSpc>
                <a:spcPct val="100000"/>
              </a:lnSpc>
              <a:spcBef>
                <a:spcPct val="0"/>
              </a:spcBef>
              <a:spcAft>
                <a:spcPct val="0"/>
              </a:spcAft>
              <a:buClrTx/>
              <a:buSzTx/>
              <a:buFontTx/>
              <a:buNone/>
              <a:tabLst/>
              <a:defRPr/>
            </a:pPr>
            <a:r>
              <a:rPr kumimoji="0" lang="zh-TW" altLang="en-US" sz="2800" b="1" i="0" u="none" strike="noStrike" kern="0" cap="none" spc="0" normalizeH="0" baseline="0" noProof="0" dirty="0" smtClean="0">
                <a:ln>
                  <a:noFill/>
                </a:ln>
                <a:solidFill>
                  <a:srgbClr val="4D4D4D"/>
                </a:solidFill>
                <a:uLnTx/>
                <a:uFillTx/>
                <a:latin typeface="微軟正黑體" pitchFamily="34" charset="-120"/>
                <a:ea typeface="微軟正黑體" pitchFamily="34" charset="-120"/>
                <a:cs typeface="+mn-cs"/>
                <a:sym typeface="Lato Light" pitchFamily="34" charset="0"/>
              </a:rPr>
              <a:t>   </a:t>
            </a:r>
            <a:r>
              <a:rPr lang="en-US" altLang="zh-TW" sz="2800" b="1" kern="0" dirty="0" smtClean="0">
                <a:solidFill>
                  <a:srgbClr val="4D4D4D"/>
                </a:solidFill>
                <a:latin typeface="微軟正黑體" pitchFamily="34" charset="-120"/>
                <a:ea typeface="微軟正黑體" pitchFamily="34" charset="-120"/>
                <a:cs typeface="+mn-cs"/>
                <a:sym typeface="Lato Light" pitchFamily="34" charset="0"/>
              </a:rPr>
              <a:t>Machine</a:t>
            </a:r>
            <a:r>
              <a:rPr lang="zh-TW" altLang="en-US" sz="2800" b="1" kern="0" dirty="0" smtClean="0">
                <a:solidFill>
                  <a:srgbClr val="4D4D4D"/>
                </a:solidFill>
                <a:latin typeface="微軟正黑體" pitchFamily="34" charset="-120"/>
                <a:ea typeface="微軟正黑體" pitchFamily="34" charset="-120"/>
                <a:cs typeface="+mn-cs"/>
                <a:sym typeface="Lato Light" pitchFamily="34" charset="0"/>
              </a:rPr>
              <a:t> </a:t>
            </a:r>
            <a:r>
              <a:rPr lang="en-US" altLang="zh-TW" sz="2800" b="1" kern="0" dirty="0" smtClean="0">
                <a:solidFill>
                  <a:srgbClr val="4D4D4D"/>
                </a:solidFill>
                <a:latin typeface="微軟正黑體" pitchFamily="34" charset="-120"/>
                <a:ea typeface="微軟正黑體" pitchFamily="34" charset="-120"/>
                <a:cs typeface="+mn-cs"/>
                <a:sym typeface="Lato Light" pitchFamily="34" charset="0"/>
              </a:rPr>
              <a:t>Learning</a:t>
            </a:r>
            <a:r>
              <a:rPr lang="zh-TW" altLang="en-US" sz="2800" b="1" kern="0" dirty="0" smtClean="0">
                <a:solidFill>
                  <a:srgbClr val="4D4D4D"/>
                </a:solidFill>
                <a:latin typeface="微軟正黑體" pitchFamily="34" charset="-120"/>
                <a:ea typeface="微軟正黑體" pitchFamily="34" charset="-120"/>
                <a:cs typeface="+mn-cs"/>
                <a:sym typeface="Lato Light" pitchFamily="34" charset="0"/>
              </a:rPr>
              <a:t>教程艱澀</a:t>
            </a:r>
            <a:endParaRPr lang="en-US" altLang="zh-TW" sz="2800" b="1" kern="0" dirty="0" smtClean="0">
              <a:solidFill>
                <a:srgbClr val="4D4D4D"/>
              </a:solidFill>
              <a:latin typeface="微軟正黑體" pitchFamily="34" charset="-120"/>
              <a:ea typeface="微軟正黑體" pitchFamily="34" charset="-120"/>
              <a:cs typeface="+mn-cs"/>
              <a:sym typeface="Lato Light" pitchFamily="34" charset="0"/>
            </a:endParaRPr>
          </a:p>
          <a:p>
            <a:pPr marL="0" marR="0" lvl="1" indent="228600" algn="l" defTabSz="457200" rtl="0" eaLnBrk="1" fontAlgn="base" latinLnBrk="0" hangingPunct="0">
              <a:lnSpc>
                <a:spcPct val="100000"/>
              </a:lnSpc>
              <a:spcBef>
                <a:spcPct val="0"/>
              </a:spcBef>
              <a:spcAft>
                <a:spcPct val="0"/>
              </a:spcAft>
              <a:buClrTx/>
              <a:buSzTx/>
              <a:buFontTx/>
              <a:buNone/>
              <a:tabLst/>
              <a:defRPr/>
            </a:pPr>
            <a:r>
              <a:rPr kumimoji="0" lang="zh-TW" altLang="en-US" sz="2800" b="1" i="0" u="none" strike="noStrike" kern="0" cap="none" spc="0" normalizeH="0" baseline="0" noProof="0" dirty="0" smtClean="0">
                <a:ln>
                  <a:noFill/>
                </a:ln>
                <a:solidFill>
                  <a:srgbClr val="4D4D4D"/>
                </a:solidFill>
                <a:uLnTx/>
                <a:uFillTx/>
                <a:latin typeface="微軟正黑體" pitchFamily="34" charset="-120"/>
                <a:ea typeface="微軟正黑體" pitchFamily="34" charset="-120"/>
                <a:cs typeface="+mn-cs"/>
                <a:sym typeface="Lato Light" pitchFamily="34" charset="0"/>
              </a:rPr>
              <a:t>   邊緣運算課程較難以個人實作</a:t>
            </a:r>
            <a:endParaRPr kumimoji="0" lang="en-US" altLang="zh-TW" sz="2800" b="1" i="0" u="none" strike="noStrike" kern="0" cap="none" spc="0" normalizeH="0" baseline="0" noProof="0" dirty="0" smtClean="0">
              <a:ln>
                <a:noFill/>
              </a:ln>
              <a:solidFill>
                <a:srgbClr val="4D4D4D"/>
              </a:solidFill>
              <a:uLnTx/>
              <a:uFillTx/>
              <a:latin typeface="微軟正黑體" pitchFamily="34" charset="-120"/>
              <a:ea typeface="微軟正黑體" pitchFamily="34" charset="-120"/>
              <a:cs typeface="+mn-cs"/>
              <a:sym typeface="Lato Light" pitchFamily="34" charset="0"/>
            </a:endParaRPr>
          </a:p>
          <a:p>
            <a:pPr marL="0" marR="0" lvl="2" indent="457200" algn="l" defTabSz="457200" rtl="0" eaLnBrk="1" fontAlgn="base" latinLnBrk="0" hangingPunct="0">
              <a:lnSpc>
                <a:spcPct val="100000"/>
              </a:lnSpc>
              <a:spcBef>
                <a:spcPct val="0"/>
              </a:spcBef>
              <a:spcAft>
                <a:spcPct val="0"/>
              </a:spcAft>
              <a:buClrTx/>
              <a:buSzTx/>
              <a:buFontTx/>
              <a:buNone/>
              <a:tabLst/>
              <a:defRPr/>
            </a:pPr>
            <a:r>
              <a:rPr lang="zh-TW" altLang="en-US" sz="2800" b="1" kern="0" dirty="0" smtClean="0">
                <a:solidFill>
                  <a:srgbClr val="4D4D4D"/>
                </a:solidFill>
                <a:latin typeface="微軟正黑體" pitchFamily="34" charset="-120"/>
                <a:ea typeface="微軟正黑體" pitchFamily="34" charset="-120"/>
                <a:cs typeface="+mn-cs"/>
                <a:sym typeface="Lato Light" pitchFamily="34" charset="0"/>
              </a:rPr>
              <a:t>  </a:t>
            </a:r>
            <a:endParaRPr kumimoji="0" lang="en-US" altLang="zh-TW" sz="2800" b="1" i="0" u="none" strike="noStrike" kern="0" cap="none" spc="0" normalizeH="0" baseline="0" noProof="0" dirty="0" smtClean="0">
              <a:ln>
                <a:noFill/>
              </a:ln>
              <a:solidFill>
                <a:srgbClr val="4D4D4D"/>
              </a:solidFill>
              <a:effectLst/>
              <a:uLnTx/>
              <a:uFillTx/>
              <a:latin typeface="微軟正黑體" pitchFamily="34" charset="-120"/>
              <a:ea typeface="微軟正黑體" pitchFamily="34" charset="-120"/>
              <a:cs typeface="+mn-cs"/>
              <a:sym typeface="Lato Light" pitchFamily="34" charset="0"/>
            </a:endParaRPr>
          </a:p>
        </p:txBody>
      </p:sp>
      <p:sp>
        <p:nvSpPr>
          <p:cNvPr id="9" name="內容版面配置區 3">
            <a:extLst>
              <a:ext uri="{FF2B5EF4-FFF2-40B4-BE49-F238E27FC236}">
                <a16:creationId xmlns="" xmlns:a16="http://schemas.microsoft.com/office/drawing/2014/main" id="{74A8F0B9-4CD8-4E6C-8FE3-573303821337}"/>
              </a:ext>
            </a:extLst>
          </p:cNvPr>
          <p:cNvSpPr txBox="1">
            <a:spLocks/>
          </p:cNvSpPr>
          <p:nvPr/>
        </p:nvSpPr>
        <p:spPr>
          <a:xfrm>
            <a:off x="16070596" y="3361528"/>
            <a:ext cx="7282644" cy="3569050"/>
          </a:xfrm>
          <a:prstGeom prst="flowChartAlternateProcess">
            <a:avLst/>
          </a:prstGeom>
          <a:solidFill>
            <a:srgbClr val="FFCC99"/>
          </a:solidFill>
          <a:ln>
            <a:noFill/>
          </a:ln>
          <a:effectLst>
            <a:softEdge rad="317500"/>
          </a:effectLst>
        </p:spPr>
        <p:txBody>
          <a:bodyPr lIns="91440" tIns="45720" rIns="91440" bIns="45720" anchor="ctr" anchorCtr="0">
            <a:noAutofit/>
          </a:bodyPr>
          <a:lstStyle/>
          <a:p>
            <a:pPr marL="0" marR="0" lvl="0" indent="0" algn="l" defTabSz="457200" rtl="0" eaLnBrk="1" fontAlgn="base" latinLnBrk="0" hangingPunct="0">
              <a:lnSpc>
                <a:spcPct val="100000"/>
              </a:lnSpc>
              <a:spcBef>
                <a:spcPct val="0"/>
              </a:spcBef>
              <a:spcAft>
                <a:spcPct val="0"/>
              </a:spcAft>
              <a:buClrTx/>
              <a:buSzTx/>
              <a:buFontTx/>
              <a:buNone/>
              <a:tabLst/>
              <a:defRPr/>
            </a:pPr>
            <a:r>
              <a:rPr kumimoji="0" lang="zh-TW" altLang="en-US" sz="3200" b="1" i="0" u="none" strike="noStrike" kern="1200" cap="none" spc="0" normalizeH="0" baseline="0" noProof="0" dirty="0" smtClean="0">
                <a:ln>
                  <a:noFill/>
                </a:ln>
                <a:solidFill>
                  <a:srgbClr val="4D4D4D"/>
                </a:solidFill>
                <a:effectLst/>
                <a:uLnTx/>
                <a:uFillTx/>
                <a:latin typeface="微軟正黑體" pitchFamily="34" charset="-120"/>
                <a:ea typeface="微軟正黑體" pitchFamily="34" charset="-120"/>
                <a:cs typeface="+mn-cs"/>
                <a:sym typeface="Lato" pitchFamily="34" charset="0"/>
              </a:rPr>
              <a:t>   預期成果</a:t>
            </a:r>
            <a:endParaRPr kumimoji="0" lang="en-US" altLang="zh-TW" sz="3200" b="1" i="0" u="none" strike="noStrike" kern="1200" cap="none" spc="0" normalizeH="0" baseline="0" noProof="0" dirty="0" smtClean="0">
              <a:ln>
                <a:noFill/>
              </a:ln>
              <a:solidFill>
                <a:srgbClr val="4D4D4D"/>
              </a:solidFill>
              <a:effectLst/>
              <a:uLnTx/>
              <a:uFillTx/>
              <a:latin typeface="微軟正黑體" pitchFamily="34" charset="-120"/>
              <a:ea typeface="微軟正黑體" pitchFamily="34" charset="-120"/>
              <a:cs typeface="+mn-cs"/>
              <a:sym typeface="Lato" pitchFamily="34" charset="0"/>
            </a:endParaRPr>
          </a:p>
          <a:p>
            <a:pPr marL="0" marR="0" lvl="1" indent="228600" algn="l" defTabSz="457200" rtl="0" eaLnBrk="1" fontAlgn="base" latinLnBrk="0" hangingPunct="0">
              <a:lnSpc>
                <a:spcPct val="100000"/>
              </a:lnSpc>
              <a:spcBef>
                <a:spcPct val="0"/>
              </a:spcBef>
              <a:spcAft>
                <a:spcPct val="0"/>
              </a:spcAft>
              <a:buClrTx/>
              <a:buSzTx/>
              <a:buFontTx/>
              <a:buNone/>
              <a:tabLst/>
              <a:defRPr/>
            </a:pPr>
            <a:r>
              <a:rPr kumimoji="0" lang="zh-TW" altLang="en-US" sz="2800" b="1" i="0" u="none" strike="noStrike" kern="1200" cap="none" spc="0" normalizeH="0" baseline="0" noProof="0" dirty="0" smtClean="0">
                <a:ln>
                  <a:noFill/>
                </a:ln>
                <a:solidFill>
                  <a:srgbClr val="4D4D4D"/>
                </a:solidFill>
                <a:effectLst/>
                <a:uLnTx/>
                <a:uFillTx/>
                <a:latin typeface="微軟正黑體" pitchFamily="34" charset="-120"/>
                <a:ea typeface="微軟正黑體" pitchFamily="34" charset="-120"/>
                <a:cs typeface="+mn-cs"/>
                <a:sym typeface="Lato" pitchFamily="34" charset="0"/>
              </a:rPr>
              <a:t>    </a:t>
            </a:r>
            <a:r>
              <a:rPr lang="zh-TW" altLang="en-US" sz="2800" b="1" dirty="0" smtClean="0">
                <a:solidFill>
                  <a:srgbClr val="4D4D4D"/>
                </a:solidFill>
                <a:latin typeface="微軟正黑體" pitchFamily="34" charset="-120"/>
                <a:ea typeface="微軟正黑體" pitchFamily="34" charset="-120"/>
                <a:cs typeface="+mn-cs"/>
              </a:rPr>
              <a:t>透過遊戲體驗</a:t>
            </a:r>
            <a:r>
              <a:rPr lang="en-US" altLang="zh-TW" sz="2800" b="1" dirty="0" smtClean="0">
                <a:solidFill>
                  <a:srgbClr val="4D4D4D"/>
                </a:solidFill>
                <a:latin typeface="微軟正黑體" pitchFamily="34" charset="-120"/>
                <a:ea typeface="微軟正黑體" pitchFamily="34" charset="-120"/>
                <a:cs typeface="+mn-cs"/>
              </a:rPr>
              <a:t>AI</a:t>
            </a:r>
            <a:r>
              <a:rPr lang="zh-TW" altLang="en-US" sz="2800" b="1" dirty="0" smtClean="0">
                <a:solidFill>
                  <a:srgbClr val="4D4D4D"/>
                </a:solidFill>
                <a:latin typeface="微軟正黑體" pitchFamily="34" charset="-120"/>
                <a:ea typeface="微軟正黑體" pitchFamily="34" charset="-120"/>
                <a:cs typeface="+mn-cs"/>
              </a:rPr>
              <a:t>的用途</a:t>
            </a:r>
            <a:endParaRPr kumimoji="0" lang="en-US" altLang="zh-TW" sz="2800" b="1" i="0" u="none" strike="noStrike" kern="1200" cap="none" spc="0" normalizeH="0" baseline="0" noProof="0" dirty="0" smtClean="0">
              <a:ln>
                <a:noFill/>
              </a:ln>
              <a:solidFill>
                <a:srgbClr val="4D4D4D"/>
              </a:solidFill>
              <a:effectLst/>
              <a:uLnTx/>
              <a:uFillTx/>
              <a:latin typeface="微軟正黑體" pitchFamily="34" charset="-120"/>
              <a:ea typeface="微軟正黑體" pitchFamily="34" charset="-120"/>
              <a:cs typeface="+mn-cs"/>
              <a:sym typeface="Lato" pitchFamily="34" charset="0"/>
            </a:endParaRPr>
          </a:p>
          <a:p>
            <a:pPr marL="0" marR="0" lvl="1" indent="228600" algn="l" defTabSz="457200" rtl="0" eaLnBrk="1" fontAlgn="base" latinLnBrk="0" hangingPunct="0">
              <a:lnSpc>
                <a:spcPct val="100000"/>
              </a:lnSpc>
              <a:spcBef>
                <a:spcPct val="0"/>
              </a:spcBef>
              <a:spcAft>
                <a:spcPct val="0"/>
              </a:spcAft>
              <a:buClrTx/>
              <a:buSzTx/>
              <a:buFontTx/>
              <a:buNone/>
              <a:tabLst/>
              <a:defRPr/>
            </a:pPr>
            <a:r>
              <a:rPr kumimoji="0" lang="zh-TW" altLang="en-US" sz="2800" b="1" i="0" u="none" strike="noStrike" kern="1200" cap="none" spc="0" normalizeH="0" baseline="0" noProof="0" dirty="0" smtClean="0">
                <a:ln>
                  <a:noFill/>
                </a:ln>
                <a:solidFill>
                  <a:srgbClr val="4D4D4D"/>
                </a:solidFill>
                <a:effectLst/>
                <a:uLnTx/>
                <a:uFillTx/>
                <a:latin typeface="微軟正黑體" pitchFamily="34" charset="-120"/>
                <a:ea typeface="微軟正黑體" pitchFamily="34" charset="-120"/>
                <a:cs typeface="+mn-cs"/>
                <a:sym typeface="Lato" pitchFamily="34" charset="0"/>
              </a:rPr>
              <a:t>    </a:t>
            </a:r>
            <a:r>
              <a:rPr kumimoji="0" lang="en-US" altLang="zh-TW" sz="2800" b="1" i="0" u="none" strike="noStrike" kern="1200" cap="none" spc="0" normalizeH="0" baseline="0" noProof="0" dirty="0" smtClean="0">
                <a:ln>
                  <a:noFill/>
                </a:ln>
                <a:solidFill>
                  <a:srgbClr val="4D4D4D"/>
                </a:solidFill>
                <a:effectLst/>
                <a:uLnTx/>
                <a:uFillTx/>
                <a:latin typeface="微軟正黑體" pitchFamily="34" charset="-120"/>
                <a:ea typeface="微軟正黑體" pitchFamily="34" charset="-120"/>
                <a:cs typeface="+mn-cs"/>
                <a:sym typeface="Lato" pitchFamily="34" charset="0"/>
              </a:rPr>
              <a:t>STEAM</a:t>
            </a:r>
            <a:r>
              <a:rPr kumimoji="0" lang="zh-TW" altLang="en-US" sz="2800" b="1" i="0" u="none" strike="noStrike" kern="1200" cap="none" spc="0" normalizeH="0" baseline="0" noProof="0" dirty="0" smtClean="0">
                <a:ln>
                  <a:noFill/>
                </a:ln>
                <a:solidFill>
                  <a:srgbClr val="4D4D4D"/>
                </a:solidFill>
                <a:effectLst/>
                <a:uLnTx/>
                <a:uFillTx/>
                <a:latin typeface="微軟正黑體" pitchFamily="34" charset="-120"/>
                <a:ea typeface="微軟正黑體" pitchFamily="34" charset="-120"/>
                <a:cs typeface="+mn-cs"/>
                <a:sym typeface="Lato" pitchFamily="34" charset="0"/>
              </a:rPr>
              <a:t>概念涵蓋跨領域知識</a:t>
            </a:r>
            <a:endParaRPr kumimoji="0" lang="en-US" altLang="zh-TW" sz="2800" b="1" i="0" u="none" strike="noStrike" kern="1200" cap="none" spc="0" normalizeH="0" baseline="0" noProof="0" dirty="0" smtClean="0">
              <a:ln>
                <a:noFill/>
              </a:ln>
              <a:solidFill>
                <a:srgbClr val="4D4D4D"/>
              </a:solidFill>
              <a:effectLst/>
              <a:uLnTx/>
              <a:uFillTx/>
              <a:latin typeface="微軟正黑體" pitchFamily="34" charset="-120"/>
              <a:ea typeface="微軟正黑體" pitchFamily="34" charset="-120"/>
              <a:cs typeface="+mn-cs"/>
              <a:sym typeface="Lato" pitchFamily="34" charset="0"/>
            </a:endParaRPr>
          </a:p>
          <a:p>
            <a:pPr marL="0" marR="0" lvl="1" indent="228600" algn="l" defTabSz="457200" rtl="0" eaLnBrk="1" fontAlgn="base" latinLnBrk="0" hangingPunct="0">
              <a:lnSpc>
                <a:spcPct val="100000"/>
              </a:lnSpc>
              <a:spcBef>
                <a:spcPct val="0"/>
              </a:spcBef>
              <a:spcAft>
                <a:spcPct val="0"/>
              </a:spcAft>
              <a:buClrTx/>
              <a:buSzTx/>
              <a:buFontTx/>
              <a:buNone/>
              <a:tabLst/>
              <a:defRPr/>
            </a:pPr>
            <a:r>
              <a:rPr kumimoji="0" lang="zh-TW" altLang="en-US" sz="2800" b="1" i="0" u="none" strike="noStrike" kern="1200" cap="none" spc="0" normalizeH="0" baseline="0" noProof="0" dirty="0" smtClean="0">
                <a:ln>
                  <a:noFill/>
                </a:ln>
                <a:solidFill>
                  <a:srgbClr val="4D4D4D"/>
                </a:solidFill>
                <a:effectLst/>
                <a:uLnTx/>
                <a:uFillTx/>
                <a:latin typeface="微軟正黑體" pitchFamily="34" charset="-120"/>
                <a:ea typeface="微軟正黑體" pitchFamily="34" charset="-120"/>
                <a:cs typeface="+mn-cs"/>
                <a:sym typeface="Lato" pitchFamily="34" charset="0"/>
              </a:rPr>
              <a:t>    一台邊緣運算主機提供全班</a:t>
            </a:r>
            <a:r>
              <a:rPr kumimoji="0" lang="en-US" altLang="zh-TW" sz="2800" b="1" i="0" u="none" strike="noStrike" kern="1200" cap="none" spc="0" normalizeH="0" baseline="0" noProof="0" dirty="0" smtClean="0">
                <a:ln>
                  <a:noFill/>
                </a:ln>
                <a:solidFill>
                  <a:srgbClr val="4D4D4D"/>
                </a:solidFill>
                <a:effectLst/>
                <a:uLnTx/>
                <a:uFillTx/>
                <a:latin typeface="微軟正黑體" pitchFamily="34" charset="-120"/>
                <a:ea typeface="微軟正黑體" pitchFamily="34" charset="-120"/>
                <a:cs typeface="+mn-cs"/>
                <a:sym typeface="Lato" pitchFamily="34" charset="0"/>
              </a:rPr>
              <a:t>30</a:t>
            </a:r>
            <a:r>
              <a:rPr kumimoji="0" lang="zh-TW" altLang="en-US" sz="2800" b="1" i="0" u="none" strike="noStrike" kern="1200" cap="none" spc="0" normalizeH="0" baseline="0" noProof="0" dirty="0" smtClean="0">
                <a:ln>
                  <a:noFill/>
                </a:ln>
                <a:solidFill>
                  <a:srgbClr val="4D4D4D"/>
                </a:solidFill>
                <a:effectLst/>
                <a:uLnTx/>
                <a:uFillTx/>
                <a:latin typeface="微軟正黑體" pitchFamily="34" charset="-120"/>
                <a:ea typeface="微軟正黑體" pitchFamily="34" charset="-120"/>
                <a:cs typeface="+mn-cs"/>
                <a:sym typeface="Lato" pitchFamily="34" charset="0"/>
              </a:rPr>
              <a:t>人使用</a:t>
            </a:r>
            <a:endParaRPr kumimoji="0" lang="en-US" altLang="zh-TW" sz="2800" b="1" i="0" u="none" strike="noStrike" kern="1200" cap="none" spc="0" normalizeH="0" baseline="0" noProof="0" dirty="0" smtClean="0">
              <a:ln>
                <a:noFill/>
              </a:ln>
              <a:solidFill>
                <a:srgbClr val="4D4D4D"/>
              </a:solidFill>
              <a:effectLst/>
              <a:uLnTx/>
              <a:uFillTx/>
              <a:latin typeface="微軟正黑體" pitchFamily="34" charset="-120"/>
              <a:ea typeface="微軟正黑體" pitchFamily="34" charset="-120"/>
              <a:cs typeface="+mn-cs"/>
              <a:sym typeface="Lato" pitchFamily="34" charset="0"/>
            </a:endParaRPr>
          </a:p>
          <a:p>
            <a:pPr marL="0" marR="0" lvl="1" indent="228600" algn="l" defTabSz="457200" rtl="0" eaLnBrk="1" fontAlgn="base" latinLnBrk="0" hangingPunct="0">
              <a:lnSpc>
                <a:spcPct val="100000"/>
              </a:lnSpc>
              <a:spcBef>
                <a:spcPct val="0"/>
              </a:spcBef>
              <a:spcAft>
                <a:spcPct val="0"/>
              </a:spcAft>
              <a:buClrTx/>
              <a:buSzTx/>
              <a:buFontTx/>
              <a:buNone/>
              <a:tabLst/>
              <a:defRPr/>
            </a:pPr>
            <a:r>
              <a:rPr kumimoji="0" lang="zh-TW" altLang="en-US" sz="2800" b="1" i="0" u="none" strike="noStrike" kern="0" cap="none" spc="0" normalizeH="0" noProof="0" dirty="0" smtClean="0">
                <a:ln>
                  <a:noFill/>
                </a:ln>
                <a:solidFill>
                  <a:srgbClr val="4D4D4D"/>
                </a:solidFill>
                <a:effectLst/>
                <a:uLnTx/>
                <a:uFillTx/>
                <a:latin typeface="微軟正黑體" pitchFamily="34" charset="-120"/>
                <a:ea typeface="微軟正黑體" pitchFamily="34" charset="-120"/>
                <a:cs typeface="+mn-cs"/>
                <a:sym typeface="Lato Light" pitchFamily="34" charset="0"/>
              </a:rPr>
              <a:t>    </a:t>
            </a:r>
            <a:r>
              <a:rPr kumimoji="0" lang="zh-TW" altLang="en-US" sz="2800" b="1" i="0" u="none" strike="noStrike" kern="0" cap="none" spc="0" normalizeH="0" baseline="0" noProof="0" dirty="0" smtClean="0">
                <a:ln>
                  <a:noFill/>
                </a:ln>
                <a:solidFill>
                  <a:srgbClr val="4D4D4D"/>
                </a:solidFill>
                <a:effectLst/>
                <a:uLnTx/>
                <a:uFillTx/>
                <a:latin typeface="微軟正黑體" pitchFamily="34" charset="-120"/>
                <a:ea typeface="微軟正黑體" pitchFamily="34" charset="-120"/>
                <a:cs typeface="+mn-cs"/>
                <a:sym typeface="Lato Light" pitchFamily="34" charset="0"/>
              </a:rPr>
              <a:t>同時提供產品與課程服務</a:t>
            </a:r>
            <a:endParaRPr kumimoji="0" lang="en-US" altLang="zh-TW" sz="2800" b="1" i="0" u="none" strike="noStrike" kern="1200" cap="none" spc="0" normalizeH="0" baseline="0" noProof="0" dirty="0">
              <a:ln>
                <a:noFill/>
              </a:ln>
              <a:solidFill>
                <a:srgbClr val="4D4D4D"/>
              </a:solidFill>
              <a:effectLst/>
              <a:uLnTx/>
              <a:uFillTx/>
              <a:latin typeface="微軟正黑體" pitchFamily="34" charset="-120"/>
              <a:ea typeface="微軟正黑體" pitchFamily="34" charset="-120"/>
              <a:cs typeface="+mn-cs"/>
              <a:sym typeface="Lato" pitchFamily="34" charset="0"/>
            </a:endParaRPr>
          </a:p>
        </p:txBody>
      </p:sp>
      <p:sp>
        <p:nvSpPr>
          <p:cNvPr id="10" name="內容版面配置區 3">
            <a:extLst>
              <a:ext uri="{FF2B5EF4-FFF2-40B4-BE49-F238E27FC236}">
                <a16:creationId xmlns="" xmlns:a16="http://schemas.microsoft.com/office/drawing/2014/main" id="{21873D68-9523-4214-9FF3-9BC4CE045C14}"/>
              </a:ext>
            </a:extLst>
          </p:cNvPr>
          <p:cNvSpPr txBox="1">
            <a:spLocks/>
          </p:cNvSpPr>
          <p:nvPr/>
        </p:nvSpPr>
        <p:spPr>
          <a:xfrm>
            <a:off x="8773512" y="3361528"/>
            <a:ext cx="6765666" cy="3569050"/>
          </a:xfrm>
          <a:prstGeom prst="flowChartAlternateProcess">
            <a:avLst/>
          </a:prstGeom>
          <a:solidFill>
            <a:srgbClr val="FFFF00">
              <a:alpha val="36000"/>
            </a:srgbClr>
          </a:solidFill>
          <a:ln>
            <a:noFill/>
          </a:ln>
          <a:effectLst>
            <a:softEdge rad="317500"/>
          </a:effectLst>
        </p:spPr>
        <p:txBody>
          <a:bodyPr lIns="91440" tIns="45720" rIns="91440" bIns="45720" anchor="ctr" anchorCtr="0">
            <a:normAutofit/>
          </a:bodyPr>
          <a:lstStyle>
            <a:lvl1pPr algn="l" defTabSz="457200">
              <a:defRPr sz="4800" b="1">
                <a:solidFill>
                  <a:srgbClr val="4D4D4D"/>
                </a:solidFill>
                <a:latin typeface="微軟正黑體" pitchFamily="34" charset="-120"/>
                <a:ea typeface="微軟正黑體" pitchFamily="34" charset="-120"/>
                <a:cs typeface="+mn-cs"/>
                <a:sym typeface="Lato Light" pitchFamily="34" charset="0"/>
              </a:defRPr>
            </a:lvl1pPr>
            <a:lvl2pPr lvl="1" indent="228600" algn="l" defTabSz="457200">
              <a:defRPr sz="4400" b="1">
                <a:solidFill>
                  <a:srgbClr val="4D4D4D"/>
                </a:solidFill>
                <a:latin typeface="微軟正黑體" pitchFamily="34" charset="-120"/>
                <a:ea typeface="微軟正黑體" pitchFamily="34" charset="-120"/>
                <a:cs typeface="+mn-cs"/>
                <a:sym typeface="Lato Light" pitchFamily="34" charset="0"/>
              </a:defRPr>
            </a:lvl2pPr>
            <a:lvl3pPr lvl="2" indent="457200" algn="l" defTabSz="457200">
              <a:defRPr sz="5400" b="1">
                <a:solidFill>
                  <a:srgbClr val="4D4D4D"/>
                </a:solidFill>
                <a:latin typeface="微軟正黑體" pitchFamily="34" charset="-120"/>
                <a:ea typeface="微軟正黑體" pitchFamily="34" charset="-120"/>
                <a:cs typeface="+mn-cs"/>
                <a:sym typeface="Lato Light" pitchFamily="34" charset="0"/>
              </a:defRPr>
            </a:lvl3pPr>
            <a:lvl4pPr indent="685800" algn="l" defTabSz="457200">
              <a:defRPr sz="1800">
                <a:solidFill>
                  <a:srgbClr val="4D4D4D"/>
                </a:solidFill>
                <a:latin typeface="微軟正黑體" pitchFamily="34" charset="-120"/>
                <a:ea typeface="微軟正黑體" pitchFamily="34" charset="-120"/>
                <a:cs typeface="+mn-cs"/>
                <a:sym typeface="Lato Light" pitchFamily="34" charset="0"/>
              </a:defRPr>
            </a:lvl4pPr>
            <a:lvl5pPr indent="914400" algn="l" defTabSz="457200">
              <a:defRPr sz="1800">
                <a:solidFill>
                  <a:srgbClr val="4D4D4D"/>
                </a:solidFill>
                <a:latin typeface="微軟正黑體" pitchFamily="34" charset="-120"/>
                <a:ea typeface="微軟正黑體" pitchFamily="34" charset="-120"/>
                <a:cs typeface="+mn-cs"/>
                <a:sym typeface="Lato Light" pitchFamily="34" charset="0"/>
              </a:defRPr>
            </a:lvl5pPr>
            <a:lvl6pPr marL="457200" indent="914400" defTabSz="457200" fontAlgn="base" hangingPunct="0">
              <a:spcBef>
                <a:spcPct val="0"/>
              </a:spcBef>
              <a:spcAft>
                <a:spcPct val="0"/>
              </a:spcAft>
              <a:defRPr sz="1800">
                <a:solidFill>
                  <a:srgbClr val="4D4D4D"/>
                </a:solidFill>
                <a:latin typeface="+mn-lt"/>
                <a:ea typeface="+mn-ea"/>
                <a:cs typeface="+mn-cs"/>
                <a:sym typeface="Lato Light" pitchFamily="34" charset="0"/>
              </a:defRPr>
            </a:lvl6pPr>
            <a:lvl7pPr marL="914400" indent="914400" defTabSz="457200" fontAlgn="base" hangingPunct="0">
              <a:spcBef>
                <a:spcPct val="0"/>
              </a:spcBef>
              <a:spcAft>
                <a:spcPct val="0"/>
              </a:spcAft>
              <a:defRPr sz="1800">
                <a:solidFill>
                  <a:srgbClr val="4D4D4D"/>
                </a:solidFill>
                <a:latin typeface="+mn-lt"/>
                <a:ea typeface="+mn-ea"/>
                <a:cs typeface="+mn-cs"/>
                <a:sym typeface="Lato Light" pitchFamily="34" charset="0"/>
              </a:defRPr>
            </a:lvl7pPr>
            <a:lvl8pPr marL="1371600" indent="914400" defTabSz="457200" fontAlgn="base" hangingPunct="0">
              <a:spcBef>
                <a:spcPct val="0"/>
              </a:spcBef>
              <a:spcAft>
                <a:spcPct val="0"/>
              </a:spcAft>
              <a:defRPr sz="1800">
                <a:solidFill>
                  <a:srgbClr val="4D4D4D"/>
                </a:solidFill>
                <a:latin typeface="+mn-lt"/>
                <a:ea typeface="+mn-ea"/>
                <a:cs typeface="+mn-cs"/>
                <a:sym typeface="Lato Light" pitchFamily="34" charset="0"/>
              </a:defRPr>
            </a:lvl8pPr>
            <a:lvl9pPr marL="1828800" indent="914400" defTabSz="457200" fontAlgn="base" hangingPunct="0">
              <a:spcBef>
                <a:spcPct val="0"/>
              </a:spcBef>
              <a:spcAft>
                <a:spcPct val="0"/>
              </a:spcAft>
              <a:defRPr sz="1800">
                <a:solidFill>
                  <a:srgbClr val="4D4D4D"/>
                </a:solidFill>
                <a:latin typeface="+mn-lt"/>
                <a:ea typeface="+mn-ea"/>
                <a:cs typeface="+mn-cs"/>
                <a:sym typeface="Lato Light" pitchFamily="34" charset="0"/>
              </a:defRPr>
            </a:lvl9pPr>
          </a:lstStyle>
          <a:p>
            <a:pPr marL="725488" indent="-188913"/>
            <a:r>
              <a:rPr lang="zh-TW" altLang="en-US" sz="3200" dirty="0" smtClean="0"/>
              <a:t>  解決</a:t>
            </a:r>
            <a:r>
              <a:rPr lang="zh-TW" altLang="en-US" sz="3200" dirty="0"/>
              <a:t>方案</a:t>
            </a:r>
            <a:endParaRPr lang="en-US" altLang="zh-TW" sz="3200" dirty="0"/>
          </a:p>
          <a:p>
            <a:pPr marL="725488" lvl="1" indent="-188913"/>
            <a:r>
              <a:rPr lang="zh-TW" altLang="en-US" sz="2800" dirty="0" smtClean="0"/>
              <a:t>   遊戲學習教具</a:t>
            </a:r>
            <a:endParaRPr lang="en-US" altLang="zh-TW" sz="2800" dirty="0"/>
          </a:p>
          <a:p>
            <a:pPr marL="725488" lvl="1" indent="-188913"/>
            <a:r>
              <a:rPr lang="zh-TW" altLang="en-US" sz="2800" dirty="0" smtClean="0"/>
              <a:t>   機器學習模型</a:t>
            </a:r>
            <a:endParaRPr lang="en-US" altLang="zh-TW" sz="2800" dirty="0" smtClean="0"/>
          </a:p>
          <a:p>
            <a:pPr marL="725488" lvl="1" indent="-188913"/>
            <a:r>
              <a:rPr lang="zh-TW" altLang="en-US" sz="2800" dirty="0" smtClean="0"/>
              <a:t>   更經濟的配置</a:t>
            </a:r>
            <a:endParaRPr lang="en-US" altLang="zh-TW" sz="2800" dirty="0" smtClean="0"/>
          </a:p>
        </p:txBody>
      </p:sp>
      <p:grpSp>
        <p:nvGrpSpPr>
          <p:cNvPr id="11" name="群組 10"/>
          <p:cNvGrpSpPr/>
          <p:nvPr/>
        </p:nvGrpSpPr>
        <p:grpSpPr>
          <a:xfrm>
            <a:off x="8087544" y="4985792"/>
            <a:ext cx="1258524" cy="492656"/>
            <a:chOff x="7583488" y="8586192"/>
            <a:chExt cx="2304256" cy="879376"/>
          </a:xfrm>
        </p:grpSpPr>
        <p:sp>
          <p:nvSpPr>
            <p:cNvPr id="12" name="等腰三角形 11">
              <a:extLst>
                <a:ext uri="{FF2B5EF4-FFF2-40B4-BE49-F238E27FC236}">
                  <a16:creationId xmlns="" xmlns:a16="http://schemas.microsoft.com/office/drawing/2014/main" id="{832C19B7-A428-43FA-A8EC-C3A4120683A3}"/>
                </a:ext>
              </a:extLst>
            </p:cNvPr>
            <p:cNvSpPr/>
            <p:nvPr/>
          </p:nvSpPr>
          <p:spPr>
            <a:xfrm rot="5400000">
              <a:off x="7507630" y="8662050"/>
              <a:ext cx="879376" cy="727660"/>
            </a:xfrm>
            <a:prstGeom prst="triangle">
              <a:avLst/>
            </a:prstGeom>
            <a:solidFill>
              <a:srgbClr val="7030A0">
                <a:alpha val="6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b="1">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13" name="等腰三角形 12">
              <a:extLst>
                <a:ext uri="{FF2B5EF4-FFF2-40B4-BE49-F238E27FC236}">
                  <a16:creationId xmlns="" xmlns:a16="http://schemas.microsoft.com/office/drawing/2014/main" id="{832C19B7-A428-43FA-A8EC-C3A4120683A3}"/>
                </a:ext>
              </a:extLst>
            </p:cNvPr>
            <p:cNvSpPr/>
            <p:nvPr/>
          </p:nvSpPr>
          <p:spPr>
            <a:xfrm rot="5400000">
              <a:off x="8295928" y="8662050"/>
              <a:ext cx="879376" cy="727660"/>
            </a:xfrm>
            <a:prstGeom prst="triangle">
              <a:avLst/>
            </a:prstGeom>
            <a:solidFill>
              <a:srgbClr val="7030A0">
                <a:alpha val="6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b="1">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14" name="等腰三角形 13">
              <a:extLst>
                <a:ext uri="{FF2B5EF4-FFF2-40B4-BE49-F238E27FC236}">
                  <a16:creationId xmlns="" xmlns:a16="http://schemas.microsoft.com/office/drawing/2014/main" id="{832C19B7-A428-43FA-A8EC-C3A4120683A3}"/>
                </a:ext>
              </a:extLst>
            </p:cNvPr>
            <p:cNvSpPr/>
            <p:nvPr/>
          </p:nvSpPr>
          <p:spPr>
            <a:xfrm rot="5400000">
              <a:off x="9084226" y="8662050"/>
              <a:ext cx="879376" cy="727660"/>
            </a:xfrm>
            <a:prstGeom prst="triangle">
              <a:avLst/>
            </a:prstGeom>
            <a:solidFill>
              <a:srgbClr val="7030A0">
                <a:alpha val="6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b="1">
                <a:effectLst>
                  <a:outerShdw blurRad="38100" dist="38100" dir="2700000" algn="tl">
                    <a:srgbClr val="000000">
                      <a:alpha val="43137"/>
                    </a:srgbClr>
                  </a:outerShdw>
                </a:effectLst>
                <a:latin typeface="微軟正黑體" pitchFamily="34" charset="-120"/>
                <a:ea typeface="微軟正黑體" pitchFamily="34" charset="-120"/>
              </a:endParaRPr>
            </a:p>
          </p:txBody>
        </p:sp>
      </p:grpSp>
      <p:sp>
        <p:nvSpPr>
          <p:cNvPr id="19"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20"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zh-TW" altLang="en-US" sz="6600" b="1" spc="420" dirty="0" smtClean="0">
                <a:solidFill>
                  <a:schemeClr val="bg1"/>
                </a:solidFill>
                <a:latin typeface="Microsoft JhengHei" pitchFamily="34" charset="-120"/>
                <a:ea typeface="Microsoft JhengHei" pitchFamily="34" charset="-120"/>
              </a:rPr>
              <a:t>欲解決問題</a:t>
            </a:r>
            <a:endParaRPr lang="en-US" altLang="zh-CN" sz="6600" b="1" spc="420" dirty="0">
              <a:solidFill>
                <a:schemeClr val="bg1"/>
              </a:solidFill>
              <a:latin typeface="Microsoft JhengHei" pitchFamily="34" charset="-120"/>
              <a:ea typeface="Microsoft JhengHei" pitchFamily="34" charset="-120"/>
            </a:endParaRPr>
          </a:p>
        </p:txBody>
      </p:sp>
      <p:sp>
        <p:nvSpPr>
          <p:cNvPr id="21" name="TextBox 42"/>
          <p:cNvSpPr txBox="1"/>
          <p:nvPr/>
        </p:nvSpPr>
        <p:spPr>
          <a:xfrm>
            <a:off x="5904852" y="951516"/>
            <a:ext cx="17747628" cy="1477328"/>
          </a:xfrm>
          <a:prstGeom prst="rect">
            <a:avLst/>
          </a:prstGeom>
          <a:noFill/>
        </p:spPr>
        <p:txBody>
          <a:bodyPr wrap="square" lIns="0" tIns="0" rIns="0" bIns="0" rtlCol="0">
            <a:spAutoFit/>
          </a:bodyPr>
          <a:lstStyle/>
          <a:p>
            <a:pPr algn="l"/>
            <a:r>
              <a:rPr lang="zh-TW" altLang="en-US" sz="9600" b="1" dirty="0" smtClean="0">
                <a:solidFill>
                  <a:srgbClr val="4C4C4C"/>
                </a:solidFill>
                <a:latin typeface="Microsoft JhengHei"/>
                <a:ea typeface="Microsoft JhengHei"/>
              </a:rPr>
              <a:t>互動式</a:t>
            </a:r>
            <a:r>
              <a:rPr lang="en-US" altLang="zh-TW" sz="9600" b="1" dirty="0" smtClean="0">
                <a:solidFill>
                  <a:srgbClr val="4C4C4C"/>
                </a:solidFill>
                <a:latin typeface="Microsoft JhengHei"/>
                <a:ea typeface="Microsoft JhengHei"/>
              </a:rPr>
              <a:t>AI</a:t>
            </a:r>
            <a:r>
              <a:rPr lang="zh-TW" altLang="en-US" sz="9600" b="1" dirty="0" smtClean="0">
                <a:solidFill>
                  <a:srgbClr val="4C4C4C"/>
                </a:solidFill>
                <a:latin typeface="Microsoft JhengHei"/>
                <a:ea typeface="Microsoft JhengHei"/>
              </a:rPr>
              <a:t>遊戲學習</a:t>
            </a:r>
          </a:p>
        </p:txBody>
      </p:sp>
      <p:grpSp>
        <p:nvGrpSpPr>
          <p:cNvPr id="22" name="群組 21"/>
          <p:cNvGrpSpPr/>
          <p:nvPr/>
        </p:nvGrpSpPr>
        <p:grpSpPr>
          <a:xfrm>
            <a:off x="15181948" y="4997192"/>
            <a:ext cx="1258524" cy="492656"/>
            <a:chOff x="7583488" y="8586192"/>
            <a:chExt cx="2304256" cy="879376"/>
          </a:xfrm>
        </p:grpSpPr>
        <p:sp>
          <p:nvSpPr>
            <p:cNvPr id="23" name="等腰三角形 22">
              <a:extLst>
                <a:ext uri="{FF2B5EF4-FFF2-40B4-BE49-F238E27FC236}">
                  <a16:creationId xmlns="" xmlns:a16="http://schemas.microsoft.com/office/drawing/2014/main" id="{832C19B7-A428-43FA-A8EC-C3A4120683A3}"/>
                </a:ext>
              </a:extLst>
            </p:cNvPr>
            <p:cNvSpPr/>
            <p:nvPr/>
          </p:nvSpPr>
          <p:spPr>
            <a:xfrm rot="5400000">
              <a:off x="7507630" y="8662050"/>
              <a:ext cx="879376" cy="727660"/>
            </a:xfrm>
            <a:prstGeom prst="triangle">
              <a:avLst/>
            </a:prstGeom>
            <a:solidFill>
              <a:srgbClr val="7030A0">
                <a:alpha val="6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b="1">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24" name="等腰三角形 23">
              <a:extLst>
                <a:ext uri="{FF2B5EF4-FFF2-40B4-BE49-F238E27FC236}">
                  <a16:creationId xmlns="" xmlns:a16="http://schemas.microsoft.com/office/drawing/2014/main" id="{832C19B7-A428-43FA-A8EC-C3A4120683A3}"/>
                </a:ext>
              </a:extLst>
            </p:cNvPr>
            <p:cNvSpPr/>
            <p:nvPr/>
          </p:nvSpPr>
          <p:spPr>
            <a:xfrm rot="5400000">
              <a:off x="8295928" y="8662050"/>
              <a:ext cx="879376" cy="727660"/>
            </a:xfrm>
            <a:prstGeom prst="triangle">
              <a:avLst/>
            </a:prstGeom>
            <a:solidFill>
              <a:srgbClr val="7030A0">
                <a:alpha val="6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b="1">
                <a:effectLst>
                  <a:outerShdw blurRad="38100" dist="38100" dir="2700000" algn="tl">
                    <a:srgbClr val="000000">
                      <a:alpha val="43137"/>
                    </a:srgbClr>
                  </a:outerShdw>
                </a:effectLst>
                <a:latin typeface="微軟正黑體" pitchFamily="34" charset="-120"/>
                <a:ea typeface="微軟正黑體" pitchFamily="34" charset="-120"/>
              </a:endParaRPr>
            </a:p>
          </p:txBody>
        </p:sp>
        <p:sp>
          <p:nvSpPr>
            <p:cNvPr id="25" name="等腰三角形 24">
              <a:extLst>
                <a:ext uri="{FF2B5EF4-FFF2-40B4-BE49-F238E27FC236}">
                  <a16:creationId xmlns="" xmlns:a16="http://schemas.microsoft.com/office/drawing/2014/main" id="{832C19B7-A428-43FA-A8EC-C3A4120683A3}"/>
                </a:ext>
              </a:extLst>
            </p:cNvPr>
            <p:cNvSpPr/>
            <p:nvPr/>
          </p:nvSpPr>
          <p:spPr>
            <a:xfrm rot="5400000">
              <a:off x="9084226" y="8662050"/>
              <a:ext cx="879376" cy="727660"/>
            </a:xfrm>
            <a:prstGeom prst="triangle">
              <a:avLst/>
            </a:prstGeom>
            <a:solidFill>
              <a:srgbClr val="7030A0">
                <a:alpha val="6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b="1">
                <a:effectLst>
                  <a:outerShdw blurRad="38100" dist="38100" dir="2700000" algn="tl">
                    <a:srgbClr val="000000">
                      <a:alpha val="43137"/>
                    </a:srgbClr>
                  </a:outerShdw>
                </a:effectLst>
                <a:latin typeface="微軟正黑體" pitchFamily="34" charset="-120"/>
                <a:ea typeface="微軟正黑體" pitchFamily="34" charset="-120"/>
              </a:endParaRPr>
            </a:p>
          </p:txBody>
        </p:sp>
      </p:grpSp>
      <p:pic>
        <p:nvPicPr>
          <p:cNvPr id="19458" name="Picture 2" descr="DJI RoboMaster S1 Educational Robot DIY AI FPV 4WD Fast Shipping From Japan New"/>
          <p:cNvPicPr>
            <a:picLocks noChangeAspect="1" noChangeArrowheads="1"/>
          </p:cNvPicPr>
          <p:nvPr/>
        </p:nvPicPr>
        <p:blipFill>
          <a:blip r:embed="rId2" cstate="print"/>
          <a:srcRect/>
          <a:stretch>
            <a:fillRect/>
          </a:stretch>
        </p:blipFill>
        <p:spPr bwMode="auto">
          <a:xfrm>
            <a:off x="2470920" y="7866112"/>
            <a:ext cx="4667250" cy="4762500"/>
          </a:xfrm>
          <a:prstGeom prst="rect">
            <a:avLst/>
          </a:prstGeom>
          <a:noFill/>
        </p:spPr>
      </p:pic>
      <p:sp>
        <p:nvSpPr>
          <p:cNvPr id="26" name="矩形 25"/>
          <p:cNvSpPr/>
          <p:nvPr/>
        </p:nvSpPr>
        <p:spPr>
          <a:xfrm>
            <a:off x="2182888" y="12402616"/>
            <a:ext cx="6456040" cy="523220"/>
          </a:xfrm>
          <a:prstGeom prst="rect">
            <a:avLst/>
          </a:prstGeom>
        </p:spPr>
        <p:txBody>
          <a:bodyPr wrap="square">
            <a:spAutoFit/>
          </a:bodyPr>
          <a:lstStyle/>
          <a:p>
            <a:r>
              <a:rPr lang="en-US" altLang="zh-TW" sz="2800" dirty="0" smtClean="0"/>
              <a:t>DJI </a:t>
            </a:r>
            <a:r>
              <a:rPr lang="en-US" altLang="zh-TW" sz="2800" dirty="0" err="1" smtClean="0"/>
              <a:t>RoboMaster</a:t>
            </a:r>
            <a:r>
              <a:rPr lang="en-US" altLang="zh-TW" sz="2800" dirty="0" smtClean="0"/>
              <a:t> S1 Educational Robot</a:t>
            </a:r>
            <a:endParaRPr lang="zh-TW" altLang="en-US" sz="2800" dirty="0"/>
          </a:p>
        </p:txBody>
      </p:sp>
      <p:sp>
        <p:nvSpPr>
          <p:cNvPr id="19460" name="AutoShape 4" descr="亞博智能樹莓派4B視覺小車AI開發板攝像頭視頻識別機器人WIFI套件 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pic>
        <p:nvPicPr>
          <p:cNvPr id="19462" name="Picture 6" descr="亞博智能樹莓派4B視覺小車AI開發板攝像頭視頻識別機器人WIFI套件 4"/>
          <p:cNvPicPr>
            <a:picLocks noChangeAspect="1" noChangeArrowheads="1"/>
          </p:cNvPicPr>
          <p:nvPr/>
        </p:nvPicPr>
        <p:blipFill>
          <a:blip r:embed="rId3" cstate="print"/>
          <a:srcRect b="2848"/>
          <a:stretch>
            <a:fillRect/>
          </a:stretch>
        </p:blipFill>
        <p:spPr bwMode="auto">
          <a:xfrm>
            <a:off x="8663608" y="7506072"/>
            <a:ext cx="5781278" cy="5616624"/>
          </a:xfrm>
          <a:prstGeom prst="rect">
            <a:avLst/>
          </a:prstGeom>
          <a:noFill/>
        </p:spPr>
      </p:pic>
      <p:sp>
        <p:nvSpPr>
          <p:cNvPr id="27" name="矩形 26"/>
          <p:cNvSpPr/>
          <p:nvPr/>
        </p:nvSpPr>
        <p:spPr>
          <a:xfrm>
            <a:off x="9140382" y="12330608"/>
            <a:ext cx="5117106" cy="584775"/>
          </a:xfrm>
          <a:prstGeom prst="rect">
            <a:avLst/>
          </a:prstGeom>
        </p:spPr>
        <p:txBody>
          <a:bodyPr wrap="none">
            <a:spAutoFit/>
          </a:bodyPr>
          <a:lstStyle/>
          <a:p>
            <a:r>
              <a:rPr lang="en-US" altLang="zh-TW" sz="3200" dirty="0" smtClean="0"/>
              <a:t>Raspberry pi 4b AI robot kit</a:t>
            </a:r>
            <a:endParaRPr lang="zh-TW" altLang="en-US" sz="3200" dirty="0"/>
          </a:p>
        </p:txBody>
      </p:sp>
      <p:sp>
        <p:nvSpPr>
          <p:cNvPr id="29" name="矩形 28"/>
          <p:cNvSpPr/>
          <p:nvPr/>
        </p:nvSpPr>
        <p:spPr bwMode="auto">
          <a:xfrm>
            <a:off x="15720392" y="8606512"/>
            <a:ext cx="7560840" cy="3508653"/>
          </a:xfrm>
          <a:prstGeom prst="rect">
            <a:avLst/>
          </a:prstGeom>
          <a:solidFill>
            <a:srgbClr val="CCCCFF">
              <a:alpha val="63000"/>
            </a:srgbClr>
          </a:solidFill>
          <a:ln w="76200" cap="flat" cmpd="sng" algn="ctr">
            <a:solidFill>
              <a:srgbClr val="CCCCFF"/>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r>
              <a:rPr kumimoji="0" lang="zh-TW" altLang="en-US" sz="3200" b="1"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痛點</a:t>
            </a:r>
            <a:r>
              <a:rPr kumimoji="0" lang="en-US" altLang="zh-TW" sz="3200" b="1"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a:t>
            </a:r>
          </a:p>
          <a:p>
            <a:pPr marL="514350" marR="0" indent="-514350" algn="l" defTabSz="825500" rtl="0" eaLnBrk="1" fontAlgn="base" latinLnBrk="0" hangingPunct="0">
              <a:lnSpc>
                <a:spcPct val="100000"/>
              </a:lnSpc>
              <a:spcBef>
                <a:spcPct val="0"/>
              </a:spcBef>
              <a:spcAft>
                <a:spcPct val="0"/>
              </a:spcAft>
              <a:buClrTx/>
              <a:buSzTx/>
              <a:buFontTx/>
              <a:buAutoNum type="arabicPeriod"/>
              <a:tabLst/>
            </a:pPr>
            <a:r>
              <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含邊緣運算的主板價格高</a:t>
            </a:r>
            <a:r>
              <a:rPr kumimoji="0" lang="en-US" altLang="zh-TW"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 </a:t>
            </a:r>
            <a:r>
              <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使得取得成本大幅上升</a:t>
            </a:r>
            <a:r>
              <a:rPr kumimoji="0" lang="en-US" altLang="zh-TW"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a:t>
            </a:r>
            <a:r>
              <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 價格區</a:t>
            </a:r>
            <a:r>
              <a:rPr lang="zh-TW" altLang="en-US" sz="2800" dirty="0" smtClean="0">
                <a:latin typeface="微軟正黑體" pitchFamily="34" charset="-120"/>
                <a:ea typeface="微軟正黑體" pitchFamily="34" charset="-120"/>
              </a:rPr>
              <a:t>間落</a:t>
            </a:r>
            <a:r>
              <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於</a:t>
            </a:r>
            <a:r>
              <a:rPr kumimoji="0" lang="en-US" altLang="zh-TW"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18000~24000 NTD, </a:t>
            </a:r>
            <a:r>
              <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難以達成一人一機的學習效果</a:t>
            </a:r>
            <a:endParaRPr kumimoji="0" lang="en-US" altLang="zh-TW"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a:p>
            <a:pPr marL="514350" marR="0" indent="-514350" algn="l" defTabSz="825500" rtl="0" eaLnBrk="1" fontAlgn="base" latinLnBrk="0" hangingPunct="0">
              <a:lnSpc>
                <a:spcPct val="100000"/>
              </a:lnSpc>
              <a:spcBef>
                <a:spcPct val="0"/>
              </a:spcBef>
              <a:spcAft>
                <a:spcPct val="0"/>
              </a:spcAft>
              <a:buClrTx/>
              <a:buSzTx/>
              <a:buFontTx/>
              <a:buAutoNum type="arabicPeriod"/>
              <a:tabLst/>
            </a:pPr>
            <a:r>
              <a:rPr lang="zh-TW" altLang="en-US" sz="2800" dirty="0" smtClean="0">
                <a:latin typeface="微軟正黑體" pitchFamily="34" charset="-120"/>
                <a:ea typeface="微軟正黑體" pitchFamily="34" charset="-120"/>
              </a:rPr>
              <a:t>影像辨識</a:t>
            </a:r>
            <a:r>
              <a:rPr lang="en-US" altLang="zh-TW" sz="2800" dirty="0" smtClean="0">
                <a:latin typeface="微軟正黑體" pitchFamily="34" charset="-120"/>
                <a:ea typeface="微軟正黑體" pitchFamily="34" charset="-120"/>
              </a:rPr>
              <a:t>AI</a:t>
            </a:r>
            <a:r>
              <a:rPr lang="zh-TW" altLang="en-US" sz="2800" dirty="0" smtClean="0">
                <a:latin typeface="微軟正黑體" pitchFamily="34" charset="-120"/>
                <a:ea typeface="微軟正黑體" pitchFamily="34" charset="-120"/>
              </a:rPr>
              <a:t>功能的學習載具因為數量的關係</a:t>
            </a:r>
            <a:r>
              <a:rPr lang="en-US" altLang="zh-TW" sz="2800" dirty="0" smtClean="0">
                <a:latin typeface="微軟正黑體" pitchFamily="34" charset="-120"/>
                <a:ea typeface="微軟正黑體" pitchFamily="34" charset="-120"/>
              </a:rPr>
              <a:t>, </a:t>
            </a:r>
            <a:r>
              <a:rPr lang="zh-TW" altLang="en-US" sz="2800" dirty="0" smtClean="0">
                <a:latin typeface="微軟正黑體" pitchFamily="34" charset="-120"/>
                <a:ea typeface="微軟正黑體" pitchFamily="34" charset="-120"/>
              </a:rPr>
              <a:t>僅能做展示功能</a:t>
            </a:r>
            <a:endParaRPr lang="en-US" altLang="zh-TW" sz="2800" dirty="0" smtClean="0">
              <a:latin typeface="微軟正黑體" pitchFamily="34" charset="-120"/>
              <a:ea typeface="微軟正黑體" pitchFamily="34" charset="-120"/>
            </a:endParaRPr>
          </a:p>
          <a:p>
            <a:pPr marL="514350" marR="0" indent="-514350" algn="l" defTabSz="825500" rtl="0" eaLnBrk="1" fontAlgn="base" latinLnBrk="0" hangingPunct="0">
              <a:lnSpc>
                <a:spcPct val="100000"/>
              </a:lnSpc>
              <a:spcBef>
                <a:spcPct val="0"/>
              </a:spcBef>
              <a:spcAft>
                <a:spcPct val="0"/>
              </a:spcAft>
              <a:buClrTx/>
              <a:buSzTx/>
              <a:buFontTx/>
              <a:buAutoNum type="arabicPeriod"/>
              <a:tabLst/>
            </a:pPr>
            <a:r>
              <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學生無法體驗</a:t>
            </a:r>
            <a:r>
              <a:rPr kumimoji="0" lang="en-US" altLang="zh-TW"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AI</a:t>
            </a:r>
            <a:r>
              <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模型建立</a:t>
            </a:r>
            <a:r>
              <a:rPr lang="zh-TW" altLang="en-US" sz="2800" dirty="0" smtClean="0">
                <a:latin typeface="微軟正黑體" pitchFamily="34" charset="-120"/>
                <a:ea typeface="微軟正黑體" pitchFamily="34" charset="-120"/>
              </a:rPr>
              <a:t>與訓練</a:t>
            </a:r>
            <a:r>
              <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的過程</a:t>
            </a:r>
            <a:endParaRPr kumimoji="0" lang="en-US" altLang="zh-TW"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a:p>
            <a:pPr marL="514350" marR="0" indent="-514350" algn="l" defTabSz="825500" rtl="0" eaLnBrk="1" fontAlgn="base" latinLnBrk="0" hangingPunct="0">
              <a:lnSpc>
                <a:spcPct val="100000"/>
              </a:lnSpc>
              <a:spcBef>
                <a:spcPct val="0"/>
              </a:spcBef>
              <a:spcAft>
                <a:spcPct val="0"/>
              </a:spcAft>
              <a:buClrTx/>
              <a:buSzTx/>
              <a:buFontTx/>
              <a:buAutoNum type="arabicPeriod"/>
              <a:tabLst/>
            </a:pPr>
            <a:r>
              <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僅有競賽場地</a:t>
            </a:r>
            <a:r>
              <a:rPr kumimoji="0" lang="en-US" altLang="zh-TW"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 </a:t>
            </a:r>
            <a:r>
              <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遊戲的配套措施缺乏趣味性</a:t>
            </a:r>
          </a:p>
        </p:txBody>
      </p:sp>
      <p:pic>
        <p:nvPicPr>
          <p:cNvPr id="19463" name="Picture 7" descr="E:\下載資料\2OGXUzSHmm.jpg"/>
          <p:cNvPicPr>
            <a:picLocks noChangeAspect="1" noChangeArrowheads="1"/>
          </p:cNvPicPr>
          <p:nvPr/>
        </p:nvPicPr>
        <p:blipFill>
          <a:blip r:embed="rId4" cstate="print">
            <a:lum contrast="30000"/>
          </a:blip>
          <a:srcRect/>
          <a:stretch>
            <a:fillRect/>
          </a:stretch>
        </p:blipFill>
        <p:spPr bwMode="auto">
          <a:xfrm>
            <a:off x="1966864" y="7794104"/>
            <a:ext cx="1162334" cy="1251744"/>
          </a:xfrm>
          <a:prstGeom prst="rect">
            <a:avLst/>
          </a:prstGeom>
          <a:noFill/>
        </p:spPr>
      </p:pic>
      <p:pic>
        <p:nvPicPr>
          <p:cNvPr id="30" name="Picture 7" descr="E:\下載資料\2OGXUzSHmm.jpg"/>
          <p:cNvPicPr>
            <a:picLocks noChangeAspect="1" noChangeArrowheads="1"/>
          </p:cNvPicPr>
          <p:nvPr/>
        </p:nvPicPr>
        <p:blipFill>
          <a:blip r:embed="rId4" cstate="print">
            <a:lum contrast="30000"/>
          </a:blip>
          <a:srcRect/>
          <a:stretch>
            <a:fillRect/>
          </a:stretch>
        </p:blipFill>
        <p:spPr bwMode="auto">
          <a:xfrm>
            <a:off x="8879632" y="7722096"/>
            <a:ext cx="1162334" cy="1251744"/>
          </a:xfrm>
          <a:prstGeom prst="rect">
            <a:avLst/>
          </a:prstGeom>
          <a:noFill/>
        </p:spPr>
      </p:pic>
      <p:pic>
        <p:nvPicPr>
          <p:cNvPr id="31" name="Picture 7" descr="E:\下載資料\2OGXUzSHmm.jpg"/>
          <p:cNvPicPr>
            <a:picLocks noChangeAspect="1" noChangeArrowheads="1"/>
          </p:cNvPicPr>
          <p:nvPr/>
        </p:nvPicPr>
        <p:blipFill>
          <a:blip r:embed="rId4" cstate="print">
            <a:lum contrast="30000"/>
          </a:blip>
          <a:srcRect/>
          <a:stretch>
            <a:fillRect/>
          </a:stretch>
        </p:blipFill>
        <p:spPr bwMode="auto">
          <a:xfrm>
            <a:off x="15576376" y="7218040"/>
            <a:ext cx="1162334" cy="1251744"/>
          </a:xfrm>
          <a:prstGeom prst="rect">
            <a:avLst/>
          </a:prstGeom>
          <a:noFill/>
        </p:spPr>
      </p:pic>
      <p:sp>
        <p:nvSpPr>
          <p:cNvPr id="32" name="文字方塊 31">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13</a:t>
            </a:r>
            <a:endParaRPr kumimoji="1" lang="zh-TW" altLang="en-US" sz="4400" dirty="0">
              <a:solidFill>
                <a:schemeClr val="tx2">
                  <a:lumMod val="75000"/>
                </a:schemeClr>
              </a:solidFill>
            </a:endParaRPr>
          </a:p>
        </p:txBody>
      </p:sp>
    </p:spTree>
    <p:extLst>
      <p:ext uri="{BB962C8B-B14F-4D97-AF65-F5344CB8AC3E}">
        <p14:creationId xmlns="" xmlns:p14="http://schemas.microsoft.com/office/powerpoint/2010/main" val="749335872"/>
      </p:ext>
    </p:extLst>
  </p:cSld>
  <p:clrMapOvr>
    <a:masterClrMapping/>
  </p:clrMapOvr>
  <mc:AlternateContent xmlns:mc="http://schemas.openxmlformats.org/markup-compatibility/2006">
    <mc:Choice xmlns=""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46"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zh-TW" altLang="en-US" sz="6600" b="1" spc="420" dirty="0" smtClean="0">
                <a:solidFill>
                  <a:srgbClr val="FFFFFF"/>
                </a:solidFill>
                <a:latin typeface="Microsoft JhengHei" pitchFamily="34" charset="-120"/>
                <a:ea typeface="Microsoft JhengHei" pitchFamily="34" charset="-120"/>
              </a:rPr>
              <a:t>構想動機</a:t>
            </a:r>
            <a:endParaRPr lang="en-US" altLang="zh-CN" sz="6600" b="1" spc="420" dirty="0">
              <a:solidFill>
                <a:srgbClr val="FFFFFF"/>
              </a:solidFill>
              <a:latin typeface="Microsoft JhengHei" pitchFamily="34" charset="-120"/>
              <a:ea typeface="Microsoft JhengHei" pitchFamily="34" charset="-120"/>
            </a:endParaRPr>
          </a:p>
        </p:txBody>
      </p:sp>
      <p:sp>
        <p:nvSpPr>
          <p:cNvPr id="47" name="TextBox 42"/>
          <p:cNvSpPr txBox="1"/>
          <p:nvPr/>
        </p:nvSpPr>
        <p:spPr>
          <a:xfrm>
            <a:off x="5904852" y="776450"/>
            <a:ext cx="17747628" cy="2092881"/>
          </a:xfrm>
          <a:prstGeom prst="rect">
            <a:avLst/>
          </a:prstGeom>
          <a:noFill/>
        </p:spPr>
        <p:txBody>
          <a:bodyPr wrap="square" lIns="0" tIns="0" rIns="0" bIns="0" rtlCol="0">
            <a:spAutoFit/>
          </a:bodyPr>
          <a:lstStyle/>
          <a:p>
            <a:pPr algn="l"/>
            <a:r>
              <a:rPr lang="zh-TW" altLang="en-US" sz="4000" spc="-6" dirty="0" smtClean="0">
                <a:solidFill>
                  <a:srgbClr val="4C4C4C"/>
                </a:solidFill>
                <a:latin typeface="Microsoft JhengHei"/>
                <a:ea typeface="Microsoft JhengHei"/>
              </a:rPr>
              <a:t>構想情境</a:t>
            </a:r>
            <a:endParaRPr lang="en-US" altLang="zh-CN" sz="4000" dirty="0">
              <a:solidFill>
                <a:srgbClr val="4C4C4C"/>
              </a:solidFill>
              <a:latin typeface="Microsoft JhengHei"/>
              <a:ea typeface="Microsoft JhengHei"/>
            </a:endParaRPr>
          </a:p>
          <a:p>
            <a:pPr algn="l"/>
            <a:r>
              <a:rPr lang="en-US" altLang="zh-TW" sz="9600" b="1" dirty="0" smtClean="0">
                <a:solidFill>
                  <a:srgbClr val="4C4C4C"/>
                </a:solidFill>
                <a:latin typeface="Microsoft JhengHei"/>
                <a:ea typeface="Microsoft JhengHei"/>
              </a:rPr>
              <a:t>Machine Learning</a:t>
            </a:r>
            <a:r>
              <a:rPr lang="zh-TW" altLang="en-US" sz="9600" b="1" dirty="0" smtClean="0">
                <a:solidFill>
                  <a:srgbClr val="4C4C4C"/>
                </a:solidFill>
                <a:latin typeface="Microsoft JhengHei"/>
                <a:ea typeface="Microsoft JhengHei"/>
              </a:rPr>
              <a:t>小遊戲設計</a:t>
            </a:r>
            <a:endParaRPr lang="en-US" altLang="zh-CN" sz="9600" b="1" dirty="0">
              <a:solidFill>
                <a:srgbClr val="4C4C4C"/>
              </a:solidFill>
              <a:latin typeface="Microsoft JhengHei"/>
              <a:ea typeface="Microsoft JhengHei"/>
            </a:endParaRPr>
          </a:p>
        </p:txBody>
      </p:sp>
      <p:grpSp>
        <p:nvGrpSpPr>
          <p:cNvPr id="16" name="群組 15"/>
          <p:cNvGrpSpPr/>
          <p:nvPr/>
        </p:nvGrpSpPr>
        <p:grpSpPr>
          <a:xfrm>
            <a:off x="8879632" y="5896148"/>
            <a:ext cx="16129724" cy="7658596"/>
            <a:chOff x="1377618" y="3481886"/>
            <a:chExt cx="22718282" cy="11106718"/>
          </a:xfrm>
        </p:grpSpPr>
        <p:pic>
          <p:nvPicPr>
            <p:cNvPr id="48" name="Picture 2" descr="C:\Users\user\Downloads\1566209816977.jpg"/>
            <p:cNvPicPr>
              <a:picLocks noChangeAspect="1" noChangeArrowheads="1"/>
            </p:cNvPicPr>
            <p:nvPr/>
          </p:nvPicPr>
          <p:blipFill>
            <a:blip r:embed="rId2" cstate="print">
              <a:clrChange>
                <a:clrFrom>
                  <a:srgbClr val="FFFFFF"/>
                </a:clrFrom>
                <a:clrTo>
                  <a:srgbClr val="FFFFFF">
                    <a:alpha val="0"/>
                  </a:srgbClr>
                </a:clrTo>
              </a:clrChange>
              <a:lum bright="26000" contrast="-36000"/>
            </a:blip>
            <a:srcRect/>
            <a:stretch>
              <a:fillRect/>
            </a:stretch>
          </p:blipFill>
          <p:spPr bwMode="auto">
            <a:xfrm rot="20810174">
              <a:off x="5368937" y="4683796"/>
              <a:ext cx="18726963" cy="9904808"/>
            </a:xfrm>
            <a:prstGeom prst="rect">
              <a:avLst/>
            </a:prstGeom>
            <a:noFill/>
          </p:spPr>
        </p:pic>
        <p:pic>
          <p:nvPicPr>
            <p:cNvPr id="393220" name="Picture 4" descr="圓仔）台製超輕便、好攜帶集彈靶(附10張靶紙)，槍靶，標靶，射擊靶(現貨） | 蝦皮購物"/>
            <p:cNvPicPr>
              <a:picLocks noChangeAspect="1" noChangeArrowheads="1"/>
            </p:cNvPicPr>
            <p:nvPr/>
          </p:nvPicPr>
          <p:blipFill>
            <a:blip r:embed="rId3" cstate="print"/>
            <a:srcRect/>
            <a:stretch>
              <a:fillRect/>
            </a:stretch>
          </p:blipFill>
          <p:spPr bwMode="auto">
            <a:xfrm>
              <a:off x="18114353" y="5691908"/>
              <a:ext cx="1643336" cy="1643336"/>
            </a:xfrm>
            <a:prstGeom prst="roundRect">
              <a:avLst/>
            </a:prstGeom>
            <a:noFill/>
            <a:ln w="63500">
              <a:solidFill>
                <a:srgbClr val="92D050"/>
              </a:solidFill>
            </a:ln>
          </p:spPr>
        </p:pic>
        <p:pic>
          <p:nvPicPr>
            <p:cNvPr id="51" name="Picture 4" descr="圓仔）台製超輕便、好攜帶集彈靶(附10張靶紙)，槍靶，標靶，射擊靶(現貨） | 蝦皮購物"/>
            <p:cNvPicPr>
              <a:picLocks noChangeAspect="1" noChangeArrowheads="1"/>
            </p:cNvPicPr>
            <p:nvPr/>
          </p:nvPicPr>
          <p:blipFill>
            <a:blip r:embed="rId4" cstate="print"/>
            <a:srcRect/>
            <a:stretch>
              <a:fillRect/>
            </a:stretch>
          </p:blipFill>
          <p:spPr bwMode="auto">
            <a:xfrm flipH="1">
              <a:off x="9761425" y="9724356"/>
              <a:ext cx="1520552" cy="1643336"/>
            </a:xfrm>
            <a:prstGeom prst="roundRect">
              <a:avLst/>
            </a:prstGeom>
            <a:noFill/>
            <a:ln w="63500">
              <a:solidFill>
                <a:srgbClr val="92D050"/>
              </a:solidFill>
            </a:ln>
          </p:spPr>
        </p:pic>
        <p:pic>
          <p:nvPicPr>
            <p:cNvPr id="393218" name="Picture 2" descr="E:\下載資料\663602.jpg"/>
            <p:cNvPicPr>
              <a:picLocks noChangeAspect="1" noChangeArrowheads="1"/>
            </p:cNvPicPr>
            <p:nvPr/>
          </p:nvPicPr>
          <p:blipFill>
            <a:blip r:embed="rId5" cstate="print"/>
            <a:stretch>
              <a:fillRect/>
            </a:stretch>
          </p:blipFill>
          <p:spPr bwMode="auto">
            <a:xfrm>
              <a:off x="7385161" y="8140180"/>
              <a:ext cx="2592288" cy="2592288"/>
            </a:xfrm>
            <a:prstGeom prst="roundRect">
              <a:avLst/>
            </a:prstGeom>
            <a:noFill/>
            <a:ln w="63500">
              <a:solidFill>
                <a:srgbClr val="92D050"/>
              </a:solidFill>
            </a:ln>
          </p:spPr>
        </p:pic>
        <p:pic>
          <p:nvPicPr>
            <p:cNvPr id="50" name="Picture 2" descr="E:\下載資料\663602.jpg"/>
            <p:cNvPicPr>
              <a:picLocks noChangeAspect="1" noChangeArrowheads="1"/>
            </p:cNvPicPr>
            <p:nvPr/>
          </p:nvPicPr>
          <p:blipFill>
            <a:blip r:embed="rId6" cstate="print"/>
            <a:stretch>
              <a:fillRect/>
            </a:stretch>
          </p:blipFill>
          <p:spPr bwMode="auto">
            <a:xfrm flipH="1">
              <a:off x="19554513" y="4467772"/>
              <a:ext cx="2232248" cy="2160240"/>
            </a:xfrm>
            <a:prstGeom prst="roundRect">
              <a:avLst/>
            </a:prstGeom>
            <a:noFill/>
            <a:ln w="63500">
              <a:solidFill>
                <a:srgbClr val="92D050"/>
              </a:solidFill>
            </a:ln>
          </p:spPr>
        </p:pic>
        <p:sp>
          <p:nvSpPr>
            <p:cNvPr id="55" name="手繪多邊形 54"/>
            <p:cNvSpPr/>
            <p:nvPr/>
          </p:nvSpPr>
          <p:spPr bwMode="auto">
            <a:xfrm>
              <a:off x="9599712" y="4769768"/>
              <a:ext cx="8277726" cy="3204000"/>
            </a:xfrm>
            <a:custGeom>
              <a:avLst/>
              <a:gdLst>
                <a:gd name="connsiteX0" fmla="*/ 0 w 8277726"/>
                <a:gd name="connsiteY0" fmla="*/ 4347411 h 4347411"/>
                <a:gd name="connsiteX1" fmla="*/ 1515979 w 8277726"/>
                <a:gd name="connsiteY1" fmla="*/ 1628274 h 4347411"/>
                <a:gd name="connsiteX2" fmla="*/ 3850105 w 8277726"/>
                <a:gd name="connsiteY2" fmla="*/ 88232 h 4347411"/>
                <a:gd name="connsiteX3" fmla="*/ 7002379 w 8277726"/>
                <a:gd name="connsiteY3" fmla="*/ 1098884 h 4347411"/>
                <a:gd name="connsiteX4" fmla="*/ 8277726 w 8277726"/>
                <a:gd name="connsiteY4" fmla="*/ 1724527 h 4347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77726" h="4347411">
                  <a:moveTo>
                    <a:pt x="0" y="4347411"/>
                  </a:moveTo>
                  <a:cubicBezTo>
                    <a:pt x="437147" y="3342774"/>
                    <a:pt x="874295" y="2338137"/>
                    <a:pt x="1515979" y="1628274"/>
                  </a:cubicBezTo>
                  <a:cubicBezTo>
                    <a:pt x="2157663" y="918411"/>
                    <a:pt x="2935705" y="176464"/>
                    <a:pt x="3850105" y="88232"/>
                  </a:cubicBezTo>
                  <a:cubicBezTo>
                    <a:pt x="4764505" y="0"/>
                    <a:pt x="6264442" y="826168"/>
                    <a:pt x="7002379" y="1098884"/>
                  </a:cubicBezTo>
                  <a:cubicBezTo>
                    <a:pt x="7740316" y="1371600"/>
                    <a:pt x="8009021" y="1548063"/>
                    <a:pt x="8277726" y="1724527"/>
                  </a:cubicBezTo>
                </a:path>
              </a:pathLst>
            </a:custGeom>
            <a:noFill/>
            <a:ln w="53975" cap="flat" cmpd="sng" algn="ctr">
              <a:solidFill>
                <a:srgbClr val="00B050"/>
              </a:solidFill>
              <a:prstDash val="dash"/>
              <a:miter lim="800000"/>
              <a:headEnd type="none" w="med" len="med"/>
              <a:tailEnd type="triangle" w="lg" len="lg"/>
            </a:ln>
            <a:effectLst/>
          </p:spPr>
          <p:txBody>
            <a:bodyPr vert="horz" wrap="square" lIns="0" tIns="0" rIns="0" bIns="0" numCol="1" rtlCol="0" anchor="ctr" anchorCtr="0" compatLnSpc="1">
              <a:prstTxWarp prst="textNoShape">
                <a:avLst/>
              </a:prstTxWarp>
              <a:spAutoFit/>
            </a:bodyPr>
            <a:lstStyle/>
            <a:p>
              <a:endParaRPr lang="zh-TW" altLang="en-US" smtClean="0"/>
            </a:p>
          </p:txBody>
        </p:sp>
        <p:pic>
          <p:nvPicPr>
            <p:cNvPr id="393221" name="Picture 5"/>
            <p:cNvPicPr>
              <a:picLocks noChangeAspect="1" noChangeArrowheads="1"/>
            </p:cNvPicPr>
            <p:nvPr/>
          </p:nvPicPr>
          <p:blipFill>
            <a:blip r:embed="rId7" cstate="print">
              <a:lum bright="50000" contrast="-34000"/>
            </a:blip>
            <a:srcRect b="33537"/>
            <a:stretch>
              <a:fillRect/>
            </a:stretch>
          </p:blipFill>
          <p:spPr bwMode="auto">
            <a:xfrm rot="6722863">
              <a:off x="7367406" y="4541530"/>
              <a:ext cx="4116161" cy="1996874"/>
            </a:xfrm>
            <a:prstGeom prst="rect">
              <a:avLst/>
            </a:prstGeom>
            <a:noFill/>
            <a:ln w="9525">
              <a:noFill/>
              <a:miter lim="800000"/>
              <a:headEnd/>
              <a:tailEnd/>
            </a:ln>
          </p:spPr>
        </p:pic>
        <p:pic>
          <p:nvPicPr>
            <p:cNvPr id="54" name="Picture 17" descr="https://media.etmall.com.tw/nximg/002345/2345358/2345358-1_xxl.jpg?t=18430894489"/>
            <p:cNvPicPr>
              <a:picLocks noChangeAspect="1" noChangeArrowheads="1"/>
            </p:cNvPicPr>
            <p:nvPr/>
          </p:nvPicPr>
          <p:blipFill>
            <a:blip r:embed="rId8" cstate="print">
              <a:clrChange>
                <a:clrFrom>
                  <a:srgbClr val="FFFFFF"/>
                </a:clrFrom>
                <a:clrTo>
                  <a:srgbClr val="FFFFFF">
                    <a:alpha val="0"/>
                  </a:srgbClr>
                </a:clrTo>
              </a:clrChange>
            </a:blip>
            <a:srcRect t="34776" b="15329"/>
            <a:stretch>
              <a:fillRect/>
            </a:stretch>
          </p:blipFill>
          <p:spPr bwMode="auto">
            <a:xfrm flipH="1">
              <a:off x="4559152" y="3833664"/>
              <a:ext cx="3960440" cy="2376264"/>
            </a:xfrm>
            <a:prstGeom prst="rect">
              <a:avLst/>
            </a:prstGeom>
            <a:noFill/>
          </p:spPr>
        </p:pic>
        <p:pic>
          <p:nvPicPr>
            <p:cNvPr id="56" name="Picture 22" descr="E:\下載資料\6C79D59C21-SP-11308588.jpg"/>
            <p:cNvPicPr>
              <a:picLocks noChangeAspect="1" noChangeArrowheads="1"/>
            </p:cNvPicPr>
            <p:nvPr/>
          </p:nvPicPr>
          <p:blipFill>
            <a:blip r:embed="rId9" cstate="print"/>
            <a:srcRect l="20469" t="37006" b="20469"/>
            <a:stretch>
              <a:fillRect/>
            </a:stretch>
          </p:blipFill>
          <p:spPr bwMode="auto">
            <a:xfrm>
              <a:off x="1377618" y="9348273"/>
              <a:ext cx="4848200" cy="2592289"/>
            </a:xfrm>
            <a:prstGeom prst="rect">
              <a:avLst/>
            </a:prstGeom>
            <a:noFill/>
          </p:spPr>
        </p:pic>
        <p:pic>
          <p:nvPicPr>
            <p:cNvPr id="57" name="Picture 6" descr="Linear Edge Computing Icon from General Outline Collection. Thin Line Edge  Computing Icon Isolated on White Background Stock Vector - Illustration of  technology, network: 140058505"/>
            <p:cNvPicPr>
              <a:picLocks noChangeAspect="1" noChangeArrowheads="1"/>
            </p:cNvPicPr>
            <p:nvPr/>
          </p:nvPicPr>
          <p:blipFill>
            <a:blip r:embed="rId10" cstate="print">
              <a:clrChange>
                <a:clrFrom>
                  <a:srgbClr val="FFFFFF"/>
                </a:clrFrom>
                <a:clrTo>
                  <a:srgbClr val="FFFFFF">
                    <a:alpha val="0"/>
                  </a:srgbClr>
                </a:clrTo>
              </a:clrChange>
              <a:lum contrast="20000"/>
            </a:blip>
            <a:srcRect b="12116"/>
            <a:stretch>
              <a:fillRect/>
            </a:stretch>
          </p:blipFill>
          <p:spPr bwMode="auto">
            <a:xfrm>
              <a:off x="1681882" y="5574002"/>
              <a:ext cx="4392488" cy="3860285"/>
            </a:xfrm>
            <a:prstGeom prst="rect">
              <a:avLst/>
            </a:prstGeom>
            <a:noFill/>
          </p:spPr>
        </p:pic>
        <p:cxnSp>
          <p:nvCxnSpPr>
            <p:cNvPr id="58" name="圖案 57"/>
            <p:cNvCxnSpPr>
              <a:stCxn id="54" idx="3"/>
            </p:cNvCxnSpPr>
            <p:nvPr/>
          </p:nvCxnSpPr>
          <p:spPr bwMode="auto">
            <a:xfrm rot="10800000" flipV="1">
              <a:off x="3811731" y="5021794"/>
              <a:ext cx="747422" cy="1384077"/>
            </a:xfrm>
            <a:prstGeom prst="bentConnector2">
              <a:avLst/>
            </a:prstGeom>
            <a:blipFill dpi="0" rotWithShape="0">
              <a:blip r:embed="rId11" cstate="print"/>
              <a:srcRect/>
              <a:tile tx="0" ty="0" sx="100000" sy="100000" flip="none" algn="tl"/>
            </a:blipFill>
            <a:ln w="101600" cap="flat" cmpd="sng" algn="ctr">
              <a:solidFill>
                <a:schemeClr val="tx2">
                  <a:lumMod val="75000"/>
                </a:schemeClr>
              </a:solidFill>
              <a:prstDash val="solid"/>
              <a:miter lim="0"/>
              <a:headEnd type="none" w="med" len="med"/>
              <a:tailEnd type="arrow" w="sm" len="sm"/>
            </a:ln>
            <a:effectLst/>
          </p:spPr>
        </p:cxnSp>
      </p:grpSp>
      <p:grpSp>
        <p:nvGrpSpPr>
          <p:cNvPr id="17" name="群組 50"/>
          <p:cNvGrpSpPr/>
          <p:nvPr/>
        </p:nvGrpSpPr>
        <p:grpSpPr>
          <a:xfrm>
            <a:off x="1246784" y="3905672"/>
            <a:ext cx="21818424" cy="907110"/>
            <a:chOff x="2326904" y="3980620"/>
            <a:chExt cx="17065896" cy="358110"/>
          </a:xfrm>
        </p:grpSpPr>
        <p:sp>
          <p:nvSpPr>
            <p:cNvPr id="18" name="五邊形 17"/>
            <p:cNvSpPr/>
            <p:nvPr/>
          </p:nvSpPr>
          <p:spPr bwMode="auto">
            <a:xfrm>
              <a:off x="13416136" y="3980668"/>
              <a:ext cx="5976664" cy="355303"/>
            </a:xfrm>
            <a:prstGeom prst="homePlate">
              <a:avLst/>
            </a:prstGeom>
            <a:solidFill>
              <a:srgbClr val="FFDD4F"/>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3600" dirty="0" smtClean="0">
                  <a:solidFill>
                    <a:schemeClr val="tx1"/>
                  </a:solidFill>
                  <a:latin typeface="微軟正黑體" pitchFamily="34" charset="-120"/>
                  <a:ea typeface="微軟正黑體" pitchFamily="34" charset="-120"/>
                </a:rPr>
                <a:t>實驗觀察 </a:t>
              </a:r>
              <a:r>
                <a:rPr lang="en-US" altLang="zh-TW" sz="3600" dirty="0" smtClean="0">
                  <a:solidFill>
                    <a:schemeClr val="tx1"/>
                  </a:solidFill>
                  <a:latin typeface="微軟正黑體" pitchFamily="34" charset="-120"/>
                  <a:ea typeface="微軟正黑體" pitchFamily="34" charset="-120"/>
                </a:rPr>
                <a:t>(Deploy)</a:t>
              </a:r>
              <a:endParaRPr lang="zh-TW" altLang="en-US" sz="3600" dirty="0" smtClean="0">
                <a:solidFill>
                  <a:schemeClr val="tx1"/>
                </a:solidFill>
                <a:latin typeface="微軟正黑體" pitchFamily="34" charset="-120"/>
                <a:ea typeface="微軟正黑體" pitchFamily="34" charset="-120"/>
              </a:endParaRPr>
            </a:p>
          </p:txBody>
        </p:sp>
        <p:sp>
          <p:nvSpPr>
            <p:cNvPr id="19" name="五邊形 18"/>
            <p:cNvSpPr/>
            <p:nvPr/>
          </p:nvSpPr>
          <p:spPr bwMode="auto">
            <a:xfrm>
              <a:off x="7871520" y="3980620"/>
              <a:ext cx="5976664" cy="355303"/>
            </a:xfrm>
            <a:prstGeom prst="homePlate">
              <a:avLst/>
            </a:prstGeom>
            <a:solidFill>
              <a:srgbClr val="92D05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3600" dirty="0" smtClean="0">
                  <a:solidFill>
                    <a:schemeClr val="tx1"/>
                  </a:solidFill>
                  <a:latin typeface="微軟正黑體" pitchFamily="34" charset="-120"/>
                  <a:ea typeface="微軟正黑體" pitchFamily="34" charset="-120"/>
                </a:rPr>
                <a:t>模型優化</a:t>
              </a:r>
              <a:r>
                <a:rPr lang="en-US" altLang="zh-TW" sz="3600" dirty="0" smtClean="0">
                  <a:solidFill>
                    <a:schemeClr val="tx1"/>
                  </a:solidFill>
                  <a:latin typeface="微軟正黑體" pitchFamily="34" charset="-120"/>
                  <a:ea typeface="微軟正黑體" pitchFamily="34" charset="-120"/>
                </a:rPr>
                <a:t>(Optimize)</a:t>
              </a:r>
              <a:endParaRPr lang="zh-TW" altLang="en-US" sz="3600" dirty="0" smtClean="0">
                <a:solidFill>
                  <a:schemeClr val="tx1"/>
                </a:solidFill>
                <a:latin typeface="微軟正黑體" pitchFamily="34" charset="-120"/>
                <a:ea typeface="微軟正黑體" pitchFamily="34" charset="-120"/>
              </a:endParaRPr>
            </a:p>
          </p:txBody>
        </p:sp>
        <p:sp>
          <p:nvSpPr>
            <p:cNvPr id="20" name="五邊形 19"/>
            <p:cNvSpPr/>
            <p:nvPr/>
          </p:nvSpPr>
          <p:spPr bwMode="auto">
            <a:xfrm>
              <a:off x="2326904" y="3983427"/>
              <a:ext cx="5976664" cy="355303"/>
            </a:xfrm>
            <a:prstGeom prst="homePlate">
              <a:avLst/>
            </a:prstGeom>
            <a:solidFill>
              <a:srgbClr val="9A57CD"/>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3600" dirty="0" smtClean="0">
                  <a:solidFill>
                    <a:schemeClr val="bg1"/>
                  </a:solidFill>
                  <a:latin typeface="微軟正黑體" pitchFamily="34" charset="-120"/>
                  <a:ea typeface="微軟正黑體" pitchFamily="34" charset="-120"/>
                </a:rPr>
                <a:t>模型建立</a:t>
              </a:r>
              <a:r>
                <a:rPr lang="en-US" altLang="zh-TW" sz="3600" dirty="0" smtClean="0">
                  <a:solidFill>
                    <a:schemeClr val="bg1"/>
                  </a:solidFill>
                  <a:latin typeface="微軟正黑體" pitchFamily="34" charset="-120"/>
                  <a:ea typeface="微軟正黑體" pitchFamily="34" charset="-120"/>
                </a:rPr>
                <a:t>(Build)</a:t>
              </a:r>
              <a:endParaRPr lang="zh-TW" altLang="en-US" sz="3600" dirty="0" smtClean="0">
                <a:solidFill>
                  <a:schemeClr val="bg1"/>
                </a:solidFill>
                <a:latin typeface="微軟正黑體" pitchFamily="34" charset="-120"/>
                <a:ea typeface="微軟正黑體" pitchFamily="34" charset="-120"/>
              </a:endParaRPr>
            </a:p>
          </p:txBody>
        </p:sp>
      </p:grpSp>
      <p:grpSp>
        <p:nvGrpSpPr>
          <p:cNvPr id="26" name="群組 25"/>
          <p:cNvGrpSpPr/>
          <p:nvPr/>
        </p:nvGrpSpPr>
        <p:grpSpPr>
          <a:xfrm>
            <a:off x="1174776" y="5633865"/>
            <a:ext cx="7704856" cy="4680519"/>
            <a:chOff x="1174776" y="5633864"/>
            <a:chExt cx="8568952" cy="5265015"/>
          </a:xfrm>
        </p:grpSpPr>
        <p:pic>
          <p:nvPicPr>
            <p:cNvPr id="21" name="Picture 2"/>
            <p:cNvPicPr>
              <a:picLocks noChangeAspect="1" noChangeArrowheads="1"/>
            </p:cNvPicPr>
            <p:nvPr/>
          </p:nvPicPr>
          <p:blipFill>
            <a:blip r:embed="rId12" cstate="print"/>
            <a:srcRect/>
            <a:stretch>
              <a:fillRect/>
            </a:stretch>
          </p:blipFill>
          <p:spPr bwMode="auto">
            <a:xfrm>
              <a:off x="7583488" y="8154144"/>
              <a:ext cx="2160240" cy="2676819"/>
            </a:xfrm>
            <a:prstGeom prst="rect">
              <a:avLst/>
            </a:prstGeom>
            <a:noFill/>
            <a:ln w="9525">
              <a:noFill/>
              <a:miter lim="800000"/>
              <a:headEnd/>
              <a:tailEnd/>
            </a:ln>
          </p:spPr>
        </p:pic>
        <p:pic>
          <p:nvPicPr>
            <p:cNvPr id="22" name="Picture 3"/>
            <p:cNvPicPr>
              <a:picLocks noChangeAspect="1" noChangeArrowheads="1"/>
            </p:cNvPicPr>
            <p:nvPr/>
          </p:nvPicPr>
          <p:blipFill>
            <a:blip r:embed="rId13" cstate="print"/>
            <a:srcRect/>
            <a:stretch>
              <a:fillRect/>
            </a:stretch>
          </p:blipFill>
          <p:spPr bwMode="auto">
            <a:xfrm>
              <a:off x="1174776" y="8082136"/>
              <a:ext cx="4032448" cy="2729185"/>
            </a:xfrm>
            <a:prstGeom prst="rect">
              <a:avLst/>
            </a:prstGeom>
            <a:noFill/>
            <a:ln w="9525">
              <a:noFill/>
              <a:miter lim="800000"/>
              <a:headEnd/>
              <a:tailEnd/>
            </a:ln>
          </p:spPr>
        </p:pic>
        <p:pic>
          <p:nvPicPr>
            <p:cNvPr id="23" name="Picture 4"/>
            <p:cNvPicPr>
              <a:picLocks noChangeAspect="1" noChangeArrowheads="1"/>
            </p:cNvPicPr>
            <p:nvPr/>
          </p:nvPicPr>
          <p:blipFill>
            <a:blip r:embed="rId14" cstate="print"/>
            <a:srcRect/>
            <a:stretch>
              <a:fillRect/>
            </a:stretch>
          </p:blipFill>
          <p:spPr bwMode="auto">
            <a:xfrm>
              <a:off x="5351240" y="8162575"/>
              <a:ext cx="2087816" cy="2736304"/>
            </a:xfrm>
            <a:prstGeom prst="rect">
              <a:avLst/>
            </a:prstGeom>
            <a:noFill/>
            <a:ln w="9525">
              <a:noFill/>
              <a:miter lim="800000"/>
              <a:headEnd/>
              <a:tailEnd/>
            </a:ln>
          </p:spPr>
        </p:pic>
        <p:pic>
          <p:nvPicPr>
            <p:cNvPr id="24" name="Picture 4" descr="https://makerpro.cc/wp-content/uploads/2021/07/%E5%9C%96%E7%89%87-1-1.png"/>
            <p:cNvPicPr>
              <a:picLocks noChangeAspect="1" noChangeArrowheads="1"/>
            </p:cNvPicPr>
            <p:nvPr/>
          </p:nvPicPr>
          <p:blipFill>
            <a:blip r:embed="rId15" cstate="print"/>
            <a:srcRect l="1160" t="3913" r="43297" b="67067"/>
            <a:stretch>
              <a:fillRect/>
            </a:stretch>
          </p:blipFill>
          <p:spPr bwMode="auto">
            <a:xfrm>
              <a:off x="1246784" y="5633864"/>
              <a:ext cx="7973683" cy="2376264"/>
            </a:xfrm>
            <a:prstGeom prst="rect">
              <a:avLst/>
            </a:prstGeom>
            <a:noFill/>
          </p:spPr>
        </p:pic>
      </p:grpSp>
      <p:sp>
        <p:nvSpPr>
          <p:cNvPr id="25" name="圓角矩形 24"/>
          <p:cNvSpPr/>
          <p:nvPr/>
        </p:nvSpPr>
        <p:spPr bwMode="auto">
          <a:xfrm>
            <a:off x="1318792" y="10530408"/>
            <a:ext cx="7128792" cy="1577340"/>
          </a:xfrm>
          <a:prstGeom prst="roundRect">
            <a:avLst>
              <a:gd name="adj" fmla="val 11951"/>
            </a:avLst>
          </a:prstGeom>
          <a:solidFill>
            <a:schemeClr val="bg1"/>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lvl="0" algn="l"/>
            <a:r>
              <a:rPr lang="en-US" altLang="zh-TW" sz="3200" dirty="0" smtClean="0">
                <a:latin typeface="微軟正黑體" pitchFamily="34" charset="-120"/>
                <a:ea typeface="微軟正黑體" pitchFamily="34" charset="-120"/>
              </a:rPr>
              <a:t>ML</a:t>
            </a:r>
            <a:r>
              <a:rPr lang="zh-TW" altLang="en-US" sz="3200" dirty="0" smtClean="0">
                <a:latin typeface="微軟正黑體" pitchFamily="34" charset="-120"/>
                <a:ea typeface="微軟正黑體" pitchFamily="34" charset="-120"/>
              </a:rPr>
              <a:t>模型使用</a:t>
            </a:r>
            <a:r>
              <a:rPr lang="en-US" altLang="zh-TW" sz="3200" dirty="0" smtClean="0"/>
              <a:t>Intel </a:t>
            </a:r>
            <a:r>
              <a:rPr lang="en-US" altLang="zh-TW" sz="3200" dirty="0" err="1" smtClean="0"/>
              <a:t>DevCloud</a:t>
            </a:r>
            <a:r>
              <a:rPr lang="zh-TW" altLang="en-US" sz="3200" dirty="0" smtClean="0">
                <a:latin typeface="微軟正黑體" pitchFamily="34" charset="-120"/>
                <a:ea typeface="微軟正黑體" pitchFamily="34" charset="-120"/>
              </a:rPr>
              <a:t>上</a:t>
            </a:r>
            <a:endParaRPr lang="en-US" altLang="zh-TW" sz="3200" dirty="0" smtClean="0">
              <a:latin typeface="微軟正黑體" pitchFamily="34" charset="-120"/>
              <a:ea typeface="微軟正黑體" pitchFamily="34" charset="-120"/>
            </a:endParaRPr>
          </a:p>
          <a:p>
            <a:pPr lvl="0" algn="l"/>
            <a:r>
              <a:rPr lang="zh-TW" altLang="en-US" sz="3200" dirty="0" smtClean="0">
                <a:latin typeface="微軟正黑體" pitchFamily="34" charset="-120"/>
                <a:ea typeface="微軟正黑體" pitchFamily="34" charset="-120"/>
              </a:rPr>
              <a:t>應用範例 </a:t>
            </a:r>
            <a:r>
              <a:rPr lang="en-US" altLang="zh-TW" sz="3200" dirty="0" smtClean="0">
                <a:latin typeface="微軟正黑體" pitchFamily="34" charset="-120"/>
                <a:ea typeface="微軟正黑體" pitchFamily="34" charset="-120"/>
              </a:rPr>
              <a:t>(Sample Applications)</a:t>
            </a:r>
          </a:p>
          <a:p>
            <a:pPr lvl="0" algn="l"/>
            <a:r>
              <a:rPr lang="zh-TW" altLang="en-US" sz="3200" dirty="0" smtClean="0">
                <a:latin typeface="微軟正黑體" pitchFamily="34" charset="-120"/>
                <a:ea typeface="微軟正黑體" pitchFamily="34" charset="-120"/>
              </a:rPr>
              <a:t>獲得參數建立基準並進行比較</a:t>
            </a:r>
            <a:endParaRPr lang="en-US" altLang="zh-TW" sz="3200" dirty="0" smtClean="0">
              <a:latin typeface="微軟正黑體" pitchFamily="34" charset="-120"/>
              <a:ea typeface="微軟正黑體" pitchFamily="34" charset="-120"/>
            </a:endParaRPr>
          </a:p>
        </p:txBody>
      </p:sp>
      <p:sp>
        <p:nvSpPr>
          <p:cNvPr id="27" name="文字方塊 26">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14</a:t>
            </a:r>
            <a:endParaRPr kumimoji="1" lang="zh-TW" altLang="en-US" sz="44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46"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zh-TW" altLang="en-US" sz="6600" b="1" spc="420" dirty="0" smtClean="0">
                <a:solidFill>
                  <a:srgbClr val="FFFFFF"/>
                </a:solidFill>
                <a:latin typeface="Microsoft JhengHei" pitchFamily="34" charset="-120"/>
                <a:ea typeface="Microsoft JhengHei" pitchFamily="34" charset="-120"/>
              </a:rPr>
              <a:t>構想動機</a:t>
            </a:r>
            <a:endParaRPr lang="en-US" altLang="zh-CN" sz="6600" b="1" spc="420" dirty="0">
              <a:solidFill>
                <a:srgbClr val="FFFFFF"/>
              </a:solidFill>
              <a:latin typeface="Microsoft JhengHei" pitchFamily="34" charset="-120"/>
              <a:ea typeface="Microsoft JhengHei" pitchFamily="34" charset="-120"/>
            </a:endParaRPr>
          </a:p>
        </p:txBody>
      </p:sp>
      <p:sp>
        <p:nvSpPr>
          <p:cNvPr id="47" name="TextBox 42"/>
          <p:cNvSpPr txBox="1"/>
          <p:nvPr/>
        </p:nvSpPr>
        <p:spPr>
          <a:xfrm>
            <a:off x="5904852" y="776450"/>
            <a:ext cx="17747628" cy="2092881"/>
          </a:xfrm>
          <a:prstGeom prst="rect">
            <a:avLst/>
          </a:prstGeom>
          <a:noFill/>
        </p:spPr>
        <p:txBody>
          <a:bodyPr wrap="square" lIns="0" tIns="0" rIns="0" bIns="0" rtlCol="0">
            <a:spAutoFit/>
          </a:bodyPr>
          <a:lstStyle/>
          <a:p>
            <a:pPr algn="l"/>
            <a:r>
              <a:rPr lang="zh-TW" altLang="en-US" sz="4000" spc="-6" dirty="0" smtClean="0">
                <a:solidFill>
                  <a:srgbClr val="4C4C4C"/>
                </a:solidFill>
                <a:latin typeface="Microsoft JhengHei"/>
                <a:ea typeface="Microsoft JhengHei"/>
              </a:rPr>
              <a:t>構想情境</a:t>
            </a:r>
            <a:endParaRPr lang="en-US" altLang="zh-CN" sz="4000" dirty="0">
              <a:solidFill>
                <a:srgbClr val="4C4C4C"/>
              </a:solidFill>
              <a:latin typeface="Microsoft JhengHei"/>
              <a:ea typeface="Microsoft JhengHei"/>
            </a:endParaRPr>
          </a:p>
          <a:p>
            <a:pPr algn="l"/>
            <a:r>
              <a:rPr lang="en-US" altLang="zh-TW" sz="9600" b="1" dirty="0" smtClean="0">
                <a:solidFill>
                  <a:srgbClr val="4C4C4C"/>
                </a:solidFill>
                <a:latin typeface="Microsoft JhengHei"/>
                <a:ea typeface="Microsoft JhengHei"/>
              </a:rPr>
              <a:t>Machine Learning</a:t>
            </a:r>
            <a:r>
              <a:rPr lang="zh-TW" altLang="en-US" sz="9600" b="1" dirty="0" smtClean="0">
                <a:solidFill>
                  <a:srgbClr val="4C4C4C"/>
                </a:solidFill>
                <a:latin typeface="Microsoft JhengHei"/>
                <a:ea typeface="Microsoft JhengHei"/>
              </a:rPr>
              <a:t>小遊戲設計</a:t>
            </a:r>
            <a:endParaRPr lang="en-US" altLang="zh-CN" sz="9600" b="1" dirty="0">
              <a:solidFill>
                <a:srgbClr val="4C4C4C"/>
              </a:solidFill>
              <a:latin typeface="Microsoft JhengHei"/>
              <a:ea typeface="Microsoft JhengHei"/>
            </a:endParaRPr>
          </a:p>
        </p:txBody>
      </p:sp>
      <p:sp>
        <p:nvSpPr>
          <p:cNvPr id="65" name="圓角矩形 64"/>
          <p:cNvSpPr/>
          <p:nvPr/>
        </p:nvSpPr>
        <p:spPr bwMode="auto">
          <a:xfrm>
            <a:off x="6791400" y="10305944"/>
            <a:ext cx="15769752" cy="2442270"/>
          </a:xfrm>
          <a:prstGeom prst="roundRect">
            <a:avLst>
              <a:gd name="adj" fmla="val 10778"/>
            </a:avLst>
          </a:prstGeom>
          <a:solidFill>
            <a:schemeClr val="tx1"/>
          </a:solidFill>
          <a:ln w="76200" cap="flat" cmpd="sng" algn="ctr">
            <a:solidFill>
              <a:schemeClr val="tx2"/>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265113" algn="l"/>
            <a:endParaRPr lang="en-US" altLang="zh-TW" sz="500" dirty="0" smtClean="0">
              <a:solidFill>
                <a:schemeClr val="bg1"/>
              </a:solidFill>
              <a:latin typeface="微軟正黑體" pitchFamily="34" charset="-120"/>
              <a:ea typeface="微軟正黑體" pitchFamily="34" charset="-120"/>
            </a:endParaRPr>
          </a:p>
          <a:p>
            <a:pPr marL="265113" algn="l"/>
            <a:r>
              <a:rPr lang="zh-TW" altLang="en-US" sz="2800" dirty="0" smtClean="0">
                <a:solidFill>
                  <a:schemeClr val="bg1"/>
                </a:solidFill>
                <a:latin typeface="微軟正黑體" pitchFamily="34" charset="-120"/>
                <a:ea typeface="微軟正黑體" pitchFamily="34" charset="-120"/>
              </a:rPr>
              <a:t>預想硬體配件：</a:t>
            </a:r>
          </a:p>
          <a:p>
            <a:pPr marL="265113" algn="l"/>
            <a:r>
              <a:rPr lang="en-US" altLang="zh-TW" sz="2800" dirty="0" smtClean="0">
                <a:solidFill>
                  <a:schemeClr val="bg1"/>
                </a:solidFill>
                <a:latin typeface="微軟正黑體" pitchFamily="34" charset="-120"/>
                <a:ea typeface="微軟正黑體" pitchFamily="34" charset="-120"/>
              </a:rPr>
              <a:t>1.Intel</a:t>
            </a:r>
            <a:r>
              <a:rPr lang="zh-TW" altLang="en-US" sz="2800" dirty="0" smtClean="0">
                <a:solidFill>
                  <a:schemeClr val="bg1"/>
                </a:solidFill>
                <a:latin typeface="微軟正黑體" pitchFamily="34" charset="-120"/>
                <a:ea typeface="微軟正黑體" pitchFamily="34" charset="-120"/>
              </a:rPr>
              <a:t>工業電腦進行邊緣運算</a:t>
            </a:r>
          </a:p>
          <a:p>
            <a:pPr marL="265113" algn="l"/>
            <a:r>
              <a:rPr lang="en-US" altLang="zh-TW" sz="2800" dirty="0" smtClean="0">
                <a:solidFill>
                  <a:schemeClr val="bg1"/>
                </a:solidFill>
                <a:latin typeface="微軟正黑體" pitchFamily="34" charset="-120"/>
                <a:ea typeface="微軟正黑體" pitchFamily="34" charset="-120"/>
              </a:rPr>
              <a:t>2.</a:t>
            </a:r>
            <a:r>
              <a:rPr lang="zh-TW" altLang="en-US" sz="2800" dirty="0" smtClean="0">
                <a:solidFill>
                  <a:schemeClr val="bg1"/>
                </a:solidFill>
                <a:latin typeface="微軟正黑體" pitchFamily="34" charset="-120"/>
                <a:ea typeface="微軟正黑體" pitchFamily="34" charset="-120"/>
              </a:rPr>
              <a:t>砲台</a:t>
            </a:r>
            <a:r>
              <a:rPr lang="en-US" altLang="zh-TW" sz="2800" dirty="0" smtClean="0">
                <a:solidFill>
                  <a:schemeClr val="bg1"/>
                </a:solidFill>
                <a:latin typeface="微軟正黑體" pitchFamily="34" charset="-120"/>
                <a:ea typeface="微軟正黑體" pitchFamily="34" charset="-120"/>
              </a:rPr>
              <a:t>: </a:t>
            </a:r>
            <a:r>
              <a:rPr lang="zh-TW" altLang="en-US" sz="2800" dirty="0" smtClean="0">
                <a:solidFill>
                  <a:schemeClr val="bg1"/>
                </a:solidFill>
                <a:latin typeface="微軟正黑體" pitchFamily="34" charset="-120"/>
                <a:ea typeface="微軟正黑體" pitchFamily="34" charset="-120"/>
              </a:rPr>
              <a:t>可以調整上下左右角度的砲台座</a:t>
            </a:r>
          </a:p>
          <a:p>
            <a:pPr marL="265113" algn="l"/>
            <a:r>
              <a:rPr lang="en-US" altLang="zh-TW" sz="2800" dirty="0" smtClean="0">
                <a:solidFill>
                  <a:schemeClr val="bg1"/>
                </a:solidFill>
                <a:latin typeface="微軟正黑體" pitchFamily="34" charset="-120"/>
                <a:ea typeface="微軟正黑體" pitchFamily="34" charset="-120"/>
              </a:rPr>
              <a:t>3.</a:t>
            </a:r>
            <a:r>
              <a:rPr lang="zh-TW" altLang="en-US" sz="2800" dirty="0" smtClean="0">
                <a:solidFill>
                  <a:schemeClr val="bg1"/>
                </a:solidFill>
                <a:latin typeface="微軟正黑體" pitchFamily="34" charset="-120"/>
                <a:ea typeface="微軟正黑體" pitchFamily="34" charset="-120"/>
              </a:rPr>
              <a:t>陣地</a:t>
            </a:r>
            <a:r>
              <a:rPr lang="en-US" altLang="zh-TW" sz="2800" dirty="0" smtClean="0">
                <a:solidFill>
                  <a:schemeClr val="bg1"/>
                </a:solidFill>
                <a:latin typeface="微軟正黑體" pitchFamily="34" charset="-120"/>
                <a:ea typeface="微軟正黑體" pitchFamily="34" charset="-120"/>
              </a:rPr>
              <a:t>: </a:t>
            </a:r>
            <a:r>
              <a:rPr lang="zh-TW" altLang="en-US" sz="2800" dirty="0" smtClean="0">
                <a:solidFill>
                  <a:schemeClr val="bg1"/>
                </a:solidFill>
                <a:latin typeface="微軟正黑體" pitchFamily="34" charset="-120"/>
                <a:ea typeface="微軟正黑體" pitchFamily="34" charset="-120"/>
              </a:rPr>
              <a:t>砲台座上面安裝震動感應裝置</a:t>
            </a:r>
          </a:p>
          <a:p>
            <a:pPr marL="265113" algn="l"/>
            <a:r>
              <a:rPr lang="en-US" altLang="zh-TW" sz="2800" dirty="0" smtClean="0">
                <a:solidFill>
                  <a:schemeClr val="bg1"/>
                </a:solidFill>
                <a:latin typeface="微軟正黑體" pitchFamily="34" charset="-120"/>
                <a:ea typeface="微軟正黑體" pitchFamily="34" charset="-120"/>
              </a:rPr>
              <a:t>4.</a:t>
            </a:r>
            <a:r>
              <a:rPr lang="zh-TW" altLang="en-US" sz="2800" dirty="0" smtClean="0">
                <a:solidFill>
                  <a:schemeClr val="bg1"/>
                </a:solidFill>
                <a:latin typeface="微軟正黑體" pitchFamily="34" charset="-120"/>
                <a:ea typeface="微軟正黑體" pitchFamily="34" charset="-120"/>
              </a:rPr>
              <a:t>雷達</a:t>
            </a:r>
            <a:r>
              <a:rPr lang="en-US" altLang="zh-TW" sz="2800" dirty="0" smtClean="0">
                <a:solidFill>
                  <a:schemeClr val="bg1"/>
                </a:solidFill>
                <a:latin typeface="微軟正黑體" pitchFamily="34" charset="-120"/>
                <a:ea typeface="微軟正黑體" pitchFamily="34" charset="-120"/>
              </a:rPr>
              <a:t>: </a:t>
            </a:r>
            <a:r>
              <a:rPr lang="en-US" altLang="zh-TW" sz="2800" dirty="0" err="1" smtClean="0">
                <a:solidFill>
                  <a:schemeClr val="bg1"/>
                </a:solidFill>
                <a:latin typeface="微軟正黑體" pitchFamily="34" charset="-120"/>
                <a:ea typeface="微軟正黑體" pitchFamily="34" charset="-120"/>
              </a:rPr>
              <a:t>Kinect</a:t>
            </a:r>
            <a:r>
              <a:rPr lang="zh-TW" altLang="en-US" sz="2800" dirty="0" smtClean="0">
                <a:solidFill>
                  <a:schemeClr val="bg1"/>
                </a:solidFill>
                <a:latin typeface="微軟正黑體" pitchFamily="34" charset="-120"/>
                <a:ea typeface="微軟正黑體" pitchFamily="34" charset="-120"/>
              </a:rPr>
              <a:t>攝像頭，連接電腦作為接收每一個像素的</a:t>
            </a:r>
            <a:r>
              <a:rPr lang="en-US" altLang="zh-TW" sz="2800" dirty="0" smtClean="0">
                <a:solidFill>
                  <a:schemeClr val="bg1"/>
                </a:solidFill>
                <a:latin typeface="微軟正黑體" pitchFamily="34" charset="-120"/>
                <a:ea typeface="微軟正黑體" pitchFamily="34" charset="-120"/>
              </a:rPr>
              <a:t>X(Vertical), Y(Horizontal), D(Depth)</a:t>
            </a:r>
            <a:r>
              <a:rPr lang="zh-TW" altLang="en-US" sz="2800" dirty="0" smtClean="0">
                <a:solidFill>
                  <a:schemeClr val="bg1"/>
                </a:solidFill>
                <a:latin typeface="微軟正黑體" pitchFamily="34" charset="-120"/>
                <a:ea typeface="微軟正黑體" pitchFamily="34" charset="-120"/>
              </a:rPr>
              <a:t>數值</a:t>
            </a:r>
            <a:endParaRPr lang="en-US" altLang="zh-TW" sz="2800" dirty="0" smtClean="0">
              <a:solidFill>
                <a:schemeClr val="bg1"/>
              </a:solidFill>
              <a:latin typeface="微軟正黑體" pitchFamily="34" charset="-120"/>
              <a:ea typeface="微軟正黑體" pitchFamily="34" charset="-120"/>
            </a:endParaRPr>
          </a:p>
          <a:p>
            <a:pPr marL="265113" algn="l"/>
            <a:endParaRPr lang="zh-TW" altLang="en-US" sz="500" dirty="0" smtClean="0">
              <a:solidFill>
                <a:schemeClr val="bg1"/>
              </a:solidFill>
              <a:latin typeface="微軟正黑體" pitchFamily="34" charset="-120"/>
              <a:ea typeface="微軟正黑體" pitchFamily="34" charset="-120"/>
            </a:endParaRPr>
          </a:p>
        </p:txBody>
      </p:sp>
      <p:sp>
        <p:nvSpPr>
          <p:cNvPr id="394242" name="AutoShape 2" descr="下載坦克大戰3D的安卓版本"/>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394244" name="AutoShape 4" descr="下載坦克大戰3D的安卓版本"/>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pic>
        <p:nvPicPr>
          <p:cNvPr id="394246" name="Picture 6" descr="坦克大战改中文版截图0"/>
          <p:cNvPicPr>
            <a:picLocks noChangeAspect="1" noChangeArrowheads="1"/>
          </p:cNvPicPr>
          <p:nvPr/>
        </p:nvPicPr>
        <p:blipFill>
          <a:blip r:embed="rId2" cstate="print"/>
          <a:srcRect l="1676" t="12156" r="64805" b="12045"/>
          <a:stretch>
            <a:fillRect/>
          </a:stretch>
        </p:blipFill>
        <p:spPr bwMode="auto">
          <a:xfrm>
            <a:off x="1318792" y="3761656"/>
            <a:ext cx="5040560" cy="8904989"/>
          </a:xfrm>
          <a:prstGeom prst="roundRect">
            <a:avLst/>
          </a:prstGeom>
          <a:noFill/>
          <a:effectLst>
            <a:softEdge rad="317500"/>
          </a:effectLst>
        </p:spPr>
      </p:pic>
      <p:sp>
        <p:nvSpPr>
          <p:cNvPr id="24" name="圓角矩形 23"/>
          <p:cNvSpPr/>
          <p:nvPr/>
        </p:nvSpPr>
        <p:spPr bwMode="auto">
          <a:xfrm>
            <a:off x="6791400" y="3545632"/>
            <a:ext cx="15769752" cy="6447592"/>
          </a:xfrm>
          <a:prstGeom prst="roundRect">
            <a:avLst>
              <a:gd name="adj" fmla="val 5180"/>
            </a:avLst>
          </a:prstGeom>
          <a:solidFill>
            <a:schemeClr val="tx1"/>
          </a:solidFill>
          <a:ln w="76200" cap="flat" cmpd="sng" algn="ctr">
            <a:solidFill>
              <a:schemeClr val="tx2"/>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265113" algn="l"/>
            <a:endParaRPr lang="en-US" altLang="zh-TW" sz="3600" dirty="0" smtClean="0">
              <a:solidFill>
                <a:srgbClr val="92D050"/>
              </a:solidFill>
              <a:latin typeface="微軟正黑體" pitchFamily="34" charset="-120"/>
              <a:ea typeface="微軟正黑體" pitchFamily="34" charset="-120"/>
            </a:endParaRPr>
          </a:p>
          <a:p>
            <a:pPr marL="265113" algn="l"/>
            <a:r>
              <a:rPr lang="zh-TW" altLang="en-US" sz="3600" dirty="0" smtClean="0">
                <a:solidFill>
                  <a:srgbClr val="66FF66"/>
                </a:solidFill>
                <a:latin typeface="微軟正黑體" pitchFamily="34" charset="-120"/>
                <a:ea typeface="微軟正黑體" pitchFamily="34" charset="-120"/>
              </a:rPr>
              <a:t>你曾經在坦克大戰電腦遊戲裡面慘輸給電腦</a:t>
            </a:r>
            <a:r>
              <a:rPr lang="en-US" altLang="zh-TW" sz="3600" dirty="0" smtClean="0">
                <a:solidFill>
                  <a:srgbClr val="66FF66"/>
                </a:solidFill>
                <a:latin typeface="微軟正黑體" pitchFamily="34" charset="-120"/>
                <a:ea typeface="微軟正黑體" pitchFamily="34" charset="-120"/>
              </a:rPr>
              <a:t>AI</a:t>
            </a:r>
            <a:r>
              <a:rPr lang="zh-TW" altLang="en-US" sz="3600" dirty="0" smtClean="0">
                <a:solidFill>
                  <a:srgbClr val="66FF66"/>
                </a:solidFill>
                <a:latin typeface="微軟正黑體" pitchFamily="34" charset="-120"/>
                <a:ea typeface="微軟正黑體" pitchFamily="34" charset="-120"/>
              </a:rPr>
              <a:t>嗎</a:t>
            </a:r>
            <a:r>
              <a:rPr lang="en-US" altLang="zh-TW" sz="3600" dirty="0" smtClean="0">
                <a:solidFill>
                  <a:srgbClr val="66FF66"/>
                </a:solidFill>
                <a:latin typeface="微軟正黑體" pitchFamily="34" charset="-120"/>
                <a:ea typeface="微軟正黑體" pitchFamily="34" charset="-120"/>
              </a:rPr>
              <a:t>? </a:t>
            </a:r>
          </a:p>
          <a:p>
            <a:pPr marL="265113" algn="l"/>
            <a:r>
              <a:rPr lang="zh-TW" altLang="en-US" sz="3600" dirty="0" smtClean="0">
                <a:solidFill>
                  <a:srgbClr val="66FF66"/>
                </a:solidFill>
                <a:latin typeface="微軟正黑體" pitchFamily="34" charset="-120"/>
                <a:ea typeface="微軟正黑體" pitchFamily="34" charset="-120"/>
              </a:rPr>
              <a:t>在遊戲裡面環境參數、砲彈的方向都是電腦模擬出來的，</a:t>
            </a:r>
            <a:endParaRPr lang="en-US" altLang="zh-TW" sz="3600" dirty="0" smtClean="0">
              <a:solidFill>
                <a:srgbClr val="66FF66"/>
              </a:solidFill>
              <a:latin typeface="微軟正黑體" pitchFamily="34" charset="-120"/>
              <a:ea typeface="微軟正黑體" pitchFamily="34" charset="-120"/>
            </a:endParaRPr>
          </a:p>
          <a:p>
            <a:pPr marL="265113" algn="l"/>
            <a:r>
              <a:rPr lang="zh-TW" altLang="en-US" sz="3600" dirty="0" smtClean="0">
                <a:solidFill>
                  <a:srgbClr val="66FF66"/>
                </a:solidFill>
                <a:latin typeface="微軟正黑體" pitchFamily="34" charset="-120"/>
                <a:ea typeface="微軟正黑體" pitchFamily="34" charset="-120"/>
              </a:rPr>
              <a:t>總有種球員兼裁判的感覺吧！</a:t>
            </a:r>
            <a:endParaRPr lang="en-US" altLang="zh-TW" sz="3600" dirty="0" smtClean="0">
              <a:solidFill>
                <a:srgbClr val="66FF66"/>
              </a:solidFill>
              <a:latin typeface="微軟正黑體" pitchFamily="34" charset="-120"/>
              <a:ea typeface="微軟正黑體" pitchFamily="34" charset="-120"/>
            </a:endParaRPr>
          </a:p>
          <a:p>
            <a:pPr marL="265113" algn="l"/>
            <a:r>
              <a:rPr lang="zh-TW" altLang="en-US" sz="3600" dirty="0" smtClean="0">
                <a:solidFill>
                  <a:srgbClr val="66FF66"/>
                </a:solidFill>
                <a:latin typeface="微軟正黑體" pitchFamily="34" charset="-120"/>
                <a:ea typeface="微軟正黑體" pitchFamily="34" charset="-120"/>
              </a:rPr>
              <a:t>沒錯，現在來一場真實版的</a:t>
            </a:r>
            <a:r>
              <a:rPr lang="en-US" altLang="zh-TW" sz="3600" dirty="0" smtClean="0">
                <a:solidFill>
                  <a:srgbClr val="66FF66"/>
                </a:solidFill>
                <a:latin typeface="微軟正黑體" pitchFamily="34" charset="-120"/>
                <a:ea typeface="微軟正黑體" pitchFamily="34" charset="-120"/>
              </a:rPr>
              <a:t>AI</a:t>
            </a:r>
            <a:r>
              <a:rPr lang="zh-TW" altLang="en-US" sz="3600" dirty="0" smtClean="0">
                <a:solidFill>
                  <a:srgbClr val="66FF66"/>
                </a:solidFill>
                <a:latin typeface="微軟正黑體" pitchFamily="34" charset="-120"/>
                <a:ea typeface="微軟正黑體" pitchFamily="34" charset="-120"/>
              </a:rPr>
              <a:t>坦克大戰吧。</a:t>
            </a:r>
            <a:endParaRPr lang="en-US" altLang="zh-TW" sz="3600" dirty="0" smtClean="0">
              <a:solidFill>
                <a:srgbClr val="66FF66"/>
              </a:solidFill>
              <a:latin typeface="微軟正黑體" pitchFamily="34" charset="-120"/>
              <a:ea typeface="微軟正黑體" pitchFamily="34" charset="-120"/>
            </a:endParaRPr>
          </a:p>
          <a:p>
            <a:pPr marL="265113" algn="l"/>
            <a:r>
              <a:rPr lang="zh-TW" altLang="en-US" sz="3600" dirty="0" smtClean="0">
                <a:solidFill>
                  <a:srgbClr val="66FF66"/>
                </a:solidFill>
                <a:latin typeface="微軟正黑體" pitchFamily="34" charset="-120"/>
                <a:ea typeface="微軟正黑體" pitchFamily="34" charset="-120"/>
              </a:rPr>
              <a:t>這是一個真實的遊戲，</a:t>
            </a:r>
            <a:endParaRPr lang="en-US" altLang="zh-TW" sz="3600" dirty="0" smtClean="0">
              <a:solidFill>
                <a:srgbClr val="66FF66"/>
              </a:solidFill>
              <a:latin typeface="微軟正黑體" pitchFamily="34" charset="-120"/>
              <a:ea typeface="微軟正黑體" pitchFamily="34" charset="-120"/>
            </a:endParaRPr>
          </a:p>
          <a:p>
            <a:pPr marL="265113" algn="l"/>
            <a:r>
              <a:rPr lang="zh-TW" altLang="en-US" sz="3600" dirty="0" smtClean="0">
                <a:solidFill>
                  <a:srgbClr val="66FF66"/>
                </a:solidFill>
                <a:latin typeface="微軟正黑體" pitchFamily="34" charset="-120"/>
                <a:ea typeface="微軟正黑體" pitchFamily="34" charset="-120"/>
              </a:rPr>
              <a:t>遊玩的方式有幾種規則玩法，</a:t>
            </a:r>
            <a:endParaRPr lang="en-US" altLang="zh-TW" sz="3600" dirty="0" smtClean="0">
              <a:solidFill>
                <a:srgbClr val="66FF66"/>
              </a:solidFill>
              <a:latin typeface="微軟正黑體" pitchFamily="34" charset="-120"/>
              <a:ea typeface="微軟正黑體" pitchFamily="34" charset="-120"/>
            </a:endParaRPr>
          </a:p>
          <a:p>
            <a:pPr marL="265113" algn="l"/>
            <a:r>
              <a:rPr lang="zh-TW" altLang="en-US" sz="3600" dirty="0" smtClean="0">
                <a:solidFill>
                  <a:srgbClr val="66FF66"/>
                </a:solidFill>
                <a:latin typeface="微軟正黑體" pitchFamily="34" charset="-120"/>
                <a:ea typeface="微軟正黑體" pitchFamily="34" charset="-120"/>
              </a:rPr>
              <a:t>不管是你與電腦</a:t>
            </a:r>
            <a:r>
              <a:rPr lang="en-US" altLang="zh-TW" sz="3600" dirty="0" smtClean="0">
                <a:solidFill>
                  <a:srgbClr val="66FF66"/>
                </a:solidFill>
                <a:latin typeface="微軟正黑體" pitchFamily="34" charset="-120"/>
                <a:ea typeface="微軟正黑體" pitchFamily="34" charset="-120"/>
              </a:rPr>
              <a:t>AI</a:t>
            </a:r>
            <a:r>
              <a:rPr lang="zh-TW" altLang="en-US" sz="3600" dirty="0" smtClean="0">
                <a:solidFill>
                  <a:srgbClr val="66FF66"/>
                </a:solidFill>
                <a:latin typeface="微軟正黑體" pitchFamily="34" charset="-120"/>
                <a:ea typeface="微軟正黑體" pitchFamily="34" charset="-120"/>
              </a:rPr>
              <a:t>的對抗，</a:t>
            </a:r>
            <a:endParaRPr lang="en-US" altLang="zh-TW" sz="3600" dirty="0" smtClean="0">
              <a:solidFill>
                <a:srgbClr val="66FF66"/>
              </a:solidFill>
              <a:latin typeface="微軟正黑體" pitchFamily="34" charset="-120"/>
              <a:ea typeface="微軟正黑體" pitchFamily="34" charset="-120"/>
            </a:endParaRPr>
          </a:p>
          <a:p>
            <a:pPr marL="265113" algn="l"/>
            <a:r>
              <a:rPr lang="zh-TW" altLang="en-US" sz="3600" dirty="0" smtClean="0">
                <a:solidFill>
                  <a:srgbClr val="66FF66"/>
                </a:solidFill>
                <a:latin typeface="微軟正黑體" pitchFamily="34" charset="-120"/>
                <a:ea typeface="微軟正黑體" pitchFamily="34" charset="-120"/>
              </a:rPr>
              <a:t>或是真人玩家雙方比拼預訓練模型的競賽，</a:t>
            </a:r>
            <a:endParaRPr lang="en-US" altLang="zh-TW" sz="3600" dirty="0" smtClean="0">
              <a:solidFill>
                <a:srgbClr val="66FF66"/>
              </a:solidFill>
              <a:latin typeface="微軟正黑體" pitchFamily="34" charset="-120"/>
              <a:ea typeface="微軟正黑體" pitchFamily="34" charset="-120"/>
            </a:endParaRPr>
          </a:p>
          <a:p>
            <a:pPr marL="265113" algn="l"/>
            <a:r>
              <a:rPr lang="zh-TW" altLang="en-US" sz="3600" dirty="0" smtClean="0">
                <a:solidFill>
                  <a:srgbClr val="66FF66"/>
                </a:solidFill>
                <a:latin typeface="微軟正黑體" pitchFamily="34" charset="-120"/>
                <a:ea typeface="微軟正黑體" pitchFamily="34" charset="-120"/>
              </a:rPr>
              <a:t>都可以讓你在真實世界中玩個過癮！</a:t>
            </a:r>
            <a:endParaRPr lang="en-US" altLang="zh-TW" sz="3600" dirty="0" smtClean="0">
              <a:solidFill>
                <a:srgbClr val="66FF66"/>
              </a:solidFill>
              <a:latin typeface="微軟正黑體" pitchFamily="34" charset="-120"/>
              <a:ea typeface="微軟正黑體" pitchFamily="34" charset="-120"/>
            </a:endParaRPr>
          </a:p>
          <a:p>
            <a:pPr marL="265113" algn="l"/>
            <a:endParaRPr kumimoji="0" lang="zh-TW" altLang="en-US" sz="3600" b="0" i="0" u="none" strike="noStrike" cap="none" normalizeH="0" baseline="0" dirty="0" smtClean="0">
              <a:ln>
                <a:noFill/>
              </a:ln>
              <a:solidFill>
                <a:srgbClr val="92D050"/>
              </a:solidFill>
              <a:effectLst/>
              <a:latin typeface="微軟正黑體" pitchFamily="34" charset="-120"/>
              <a:ea typeface="微軟正黑體" pitchFamily="34" charset="-120"/>
              <a:sym typeface="Lato" pitchFamily="34" charset="0"/>
            </a:endParaRPr>
          </a:p>
        </p:txBody>
      </p:sp>
      <p:sp>
        <p:nvSpPr>
          <p:cNvPr id="10" name="文字方塊 9">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15</a:t>
            </a:r>
            <a:endParaRPr kumimoji="1" lang="zh-TW" altLang="en-US" sz="44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endParaRPr lang="en-US" dirty="0">
              <a:solidFill>
                <a:srgbClr val="333333"/>
              </a:solidFill>
            </a:endParaRPr>
          </a:p>
        </p:txBody>
      </p:sp>
      <p:sp>
        <p:nvSpPr>
          <p:cNvPr id="50"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zh-TW" altLang="en-US" sz="6600" b="1" spc="420" dirty="0" smtClean="0">
                <a:solidFill>
                  <a:srgbClr val="FFFFFF"/>
                </a:solidFill>
                <a:latin typeface="Microsoft JhengHei" pitchFamily="34" charset="-120"/>
                <a:ea typeface="Microsoft JhengHei" pitchFamily="34" charset="-120"/>
              </a:rPr>
              <a:t>設計構想</a:t>
            </a:r>
            <a:endParaRPr lang="en-US" altLang="zh-CN" sz="6600" b="1" spc="420" dirty="0">
              <a:solidFill>
                <a:srgbClr val="FFFFFF"/>
              </a:solidFill>
              <a:latin typeface="Microsoft JhengHei" pitchFamily="34" charset="-120"/>
              <a:ea typeface="Microsoft JhengHei" pitchFamily="34" charset="-120"/>
            </a:endParaRPr>
          </a:p>
        </p:txBody>
      </p:sp>
      <p:sp>
        <p:nvSpPr>
          <p:cNvPr id="52" name="TextBox 42"/>
          <p:cNvSpPr txBox="1"/>
          <p:nvPr/>
        </p:nvSpPr>
        <p:spPr>
          <a:xfrm>
            <a:off x="5904852" y="951516"/>
            <a:ext cx="17747628" cy="1477328"/>
          </a:xfrm>
          <a:prstGeom prst="rect">
            <a:avLst/>
          </a:prstGeom>
          <a:noFill/>
        </p:spPr>
        <p:txBody>
          <a:bodyPr wrap="square" lIns="0" tIns="0" rIns="0" bIns="0" rtlCol="0">
            <a:spAutoFit/>
          </a:bodyPr>
          <a:lstStyle/>
          <a:p>
            <a:pPr algn="l"/>
            <a:r>
              <a:rPr lang="zh-TW" altLang="en-US" sz="9600" b="1" dirty="0" smtClean="0">
                <a:solidFill>
                  <a:srgbClr val="4C4C4C"/>
                </a:solidFill>
                <a:latin typeface="Microsoft JhengHei"/>
                <a:ea typeface="Microsoft JhengHei"/>
              </a:rPr>
              <a:t>硬體互動學習教材</a:t>
            </a:r>
          </a:p>
        </p:txBody>
      </p:sp>
      <p:pic>
        <p:nvPicPr>
          <p:cNvPr id="391170" name="Picture 2" descr="E:\下載資料\663629.jpg"/>
          <p:cNvPicPr>
            <a:picLocks noChangeAspect="1" noChangeArrowheads="1"/>
          </p:cNvPicPr>
          <p:nvPr/>
        </p:nvPicPr>
        <p:blipFill>
          <a:blip r:embed="rId3" cstate="print"/>
          <a:srcRect t="23033" b="7869"/>
          <a:stretch>
            <a:fillRect/>
          </a:stretch>
        </p:blipFill>
        <p:spPr bwMode="auto">
          <a:xfrm>
            <a:off x="886744" y="4193704"/>
            <a:ext cx="3439724" cy="3168352"/>
          </a:xfrm>
          <a:prstGeom prst="roundRect">
            <a:avLst/>
          </a:prstGeom>
          <a:noFill/>
        </p:spPr>
      </p:pic>
      <p:sp>
        <p:nvSpPr>
          <p:cNvPr id="43" name="矩形 42"/>
          <p:cNvSpPr/>
          <p:nvPr/>
        </p:nvSpPr>
        <p:spPr bwMode="auto">
          <a:xfrm>
            <a:off x="4919192" y="6497960"/>
            <a:ext cx="5184576" cy="923330"/>
          </a:xfrm>
          <a:prstGeom prst="rect">
            <a:avLst/>
          </a:prstGeom>
          <a:solidFill>
            <a:srgbClr val="CCCCFF">
              <a:alpha val="63000"/>
            </a:srgbClr>
          </a:solidFill>
          <a:ln w="76200" cap="flat" cmpd="sng" algn="ctr">
            <a:solidFill>
              <a:srgbClr val="CCCCFF"/>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r>
              <a:rPr lang="zh-TW" altLang="en-US" sz="3200" b="1" dirty="0" smtClean="0">
                <a:latin typeface="微軟正黑體" pitchFamily="34" charset="-120"/>
                <a:ea typeface="微軟正黑體" pitchFamily="34" charset="-120"/>
              </a:rPr>
              <a:t>輸入參數</a:t>
            </a:r>
            <a:r>
              <a:rPr lang="en-US" altLang="zh-TW" sz="3200" b="1" dirty="0" smtClean="0">
                <a:latin typeface="微軟正黑體" pitchFamily="34" charset="-120"/>
                <a:ea typeface="微軟正黑體" pitchFamily="34" charset="-120"/>
              </a:rPr>
              <a:t>1 (Input)</a:t>
            </a:r>
            <a:r>
              <a:rPr kumimoji="0" lang="en-US" altLang="zh-TW" sz="3200" b="1"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a:t>
            </a:r>
          </a:p>
          <a:p>
            <a:pPr marL="0" marR="0" indent="0" algn="l" defTabSz="825500" rtl="0" eaLnBrk="1" fontAlgn="base" latinLnBrk="0" hangingPunct="0">
              <a:lnSpc>
                <a:spcPct val="100000"/>
              </a:lnSpc>
              <a:spcBef>
                <a:spcPct val="0"/>
              </a:spcBef>
              <a:spcAft>
                <a:spcPct val="0"/>
              </a:spcAft>
              <a:buClrTx/>
              <a:buSzTx/>
              <a:buFontTx/>
              <a:buNone/>
              <a:tabLst/>
            </a:pPr>
            <a:r>
              <a:rPr lang="zh-TW" altLang="en-US" sz="2800" dirty="0" smtClean="0">
                <a:latin typeface="微軟正黑體" pitchFamily="34" charset="-120"/>
                <a:ea typeface="微軟正黑體" pitchFamily="34" charset="-120"/>
              </a:rPr>
              <a:t>砲彈彈力結構調整控制發射力道</a:t>
            </a:r>
            <a:endPar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p:txBody>
      </p:sp>
      <p:pic>
        <p:nvPicPr>
          <p:cNvPr id="391171" name="Picture 3" descr="E:\下載資料\663614.jpg"/>
          <p:cNvPicPr>
            <a:picLocks noChangeAspect="1" noChangeArrowheads="1"/>
          </p:cNvPicPr>
          <p:nvPr/>
        </p:nvPicPr>
        <p:blipFill>
          <a:blip r:embed="rId4" cstate="print"/>
          <a:srcRect l="3248" t="30106" r="17174" b="29111"/>
          <a:stretch>
            <a:fillRect/>
          </a:stretch>
        </p:blipFill>
        <p:spPr bwMode="auto">
          <a:xfrm>
            <a:off x="4991200" y="4337720"/>
            <a:ext cx="3384376" cy="1734493"/>
          </a:xfrm>
          <a:prstGeom prst="roundRect">
            <a:avLst/>
          </a:prstGeom>
          <a:noFill/>
        </p:spPr>
      </p:pic>
      <p:sp>
        <p:nvSpPr>
          <p:cNvPr id="45" name="矩形 44"/>
          <p:cNvSpPr/>
          <p:nvPr/>
        </p:nvSpPr>
        <p:spPr bwMode="auto">
          <a:xfrm>
            <a:off x="4919192" y="8154144"/>
            <a:ext cx="5184576" cy="923330"/>
          </a:xfrm>
          <a:prstGeom prst="rect">
            <a:avLst/>
          </a:prstGeom>
          <a:solidFill>
            <a:srgbClr val="CCCCFF">
              <a:alpha val="63000"/>
            </a:srgbClr>
          </a:solidFill>
          <a:ln w="76200" cap="flat" cmpd="sng" algn="ctr">
            <a:solidFill>
              <a:srgbClr val="CCCCFF"/>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l"/>
            <a:r>
              <a:rPr lang="zh-TW" altLang="en-US" sz="3200" b="1" dirty="0" smtClean="0">
                <a:latin typeface="微軟正黑體" pitchFamily="34" charset="-120"/>
                <a:ea typeface="微軟正黑體" pitchFamily="34" charset="-120"/>
              </a:rPr>
              <a:t>輸入參數</a:t>
            </a:r>
            <a:r>
              <a:rPr lang="en-US" altLang="zh-TW" sz="3200" b="1" dirty="0" smtClean="0">
                <a:latin typeface="微軟正黑體" pitchFamily="34" charset="-120"/>
                <a:ea typeface="微軟正黑體" pitchFamily="34" charset="-120"/>
              </a:rPr>
              <a:t>2 (Input):</a:t>
            </a:r>
            <a:endParaRPr kumimoji="0" lang="en-US" altLang="zh-TW" sz="3200" b="1"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a:p>
            <a:pPr marL="0" marR="0" indent="0" algn="l" defTabSz="825500" rtl="0" eaLnBrk="1" fontAlgn="base" latinLnBrk="0" hangingPunct="0">
              <a:lnSpc>
                <a:spcPct val="100000"/>
              </a:lnSpc>
              <a:spcBef>
                <a:spcPct val="0"/>
              </a:spcBef>
              <a:spcAft>
                <a:spcPct val="0"/>
              </a:spcAft>
              <a:buClrTx/>
              <a:buSzTx/>
              <a:buFontTx/>
              <a:buNone/>
              <a:tabLst/>
            </a:pPr>
            <a:r>
              <a:rPr lang="zh-TW" altLang="en-US" sz="2800" dirty="0" smtClean="0">
                <a:latin typeface="微軟正黑體" pitchFamily="34" charset="-120"/>
                <a:ea typeface="微軟正黑體" pitchFamily="34" charset="-120"/>
              </a:rPr>
              <a:t>底座調整仰角</a:t>
            </a:r>
            <a:endPar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p:txBody>
      </p:sp>
      <p:sp>
        <p:nvSpPr>
          <p:cNvPr id="51" name="矩形 50"/>
          <p:cNvSpPr/>
          <p:nvPr/>
        </p:nvSpPr>
        <p:spPr bwMode="auto">
          <a:xfrm>
            <a:off x="4919192" y="9666312"/>
            <a:ext cx="5184576" cy="923330"/>
          </a:xfrm>
          <a:prstGeom prst="rect">
            <a:avLst/>
          </a:prstGeom>
          <a:solidFill>
            <a:srgbClr val="CCCCFF">
              <a:alpha val="63000"/>
            </a:srgbClr>
          </a:solidFill>
          <a:ln w="76200" cap="flat" cmpd="sng" algn="ctr">
            <a:solidFill>
              <a:srgbClr val="CCCCFF"/>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l"/>
            <a:r>
              <a:rPr lang="zh-TW" altLang="en-US" sz="3200" b="1" dirty="0" smtClean="0">
                <a:latin typeface="微軟正黑體" pitchFamily="34" charset="-120"/>
                <a:ea typeface="微軟正黑體" pitchFamily="34" charset="-120"/>
              </a:rPr>
              <a:t>輸入參數</a:t>
            </a:r>
            <a:r>
              <a:rPr lang="en-US" altLang="zh-TW" sz="3200" b="1" dirty="0" smtClean="0">
                <a:latin typeface="微軟正黑體" pitchFamily="34" charset="-120"/>
                <a:ea typeface="微軟正黑體" pitchFamily="34" charset="-120"/>
              </a:rPr>
              <a:t>3 (Input):</a:t>
            </a:r>
            <a:endParaRPr kumimoji="0" lang="en-US" altLang="zh-TW" sz="3200" b="1"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a:p>
            <a:pPr marL="0" marR="0" indent="0" algn="l" defTabSz="825500" rtl="0" eaLnBrk="1" fontAlgn="base" latinLnBrk="0" hangingPunct="0">
              <a:lnSpc>
                <a:spcPct val="100000"/>
              </a:lnSpc>
              <a:spcBef>
                <a:spcPct val="0"/>
              </a:spcBef>
              <a:spcAft>
                <a:spcPct val="0"/>
              </a:spcAft>
              <a:buClrTx/>
              <a:buSzTx/>
              <a:buFontTx/>
              <a:buNone/>
              <a:tabLst/>
            </a:pPr>
            <a:r>
              <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底座控制左右旋轉</a:t>
            </a:r>
          </a:p>
        </p:txBody>
      </p:sp>
      <p:pic>
        <p:nvPicPr>
          <p:cNvPr id="391172" name="Picture 4" descr="E:\下載資料\663617.jpg"/>
          <p:cNvPicPr>
            <a:picLocks noChangeAspect="1" noChangeArrowheads="1"/>
          </p:cNvPicPr>
          <p:nvPr/>
        </p:nvPicPr>
        <p:blipFill>
          <a:blip r:embed="rId5" cstate="print"/>
          <a:srcRect l="8699" t="37364" r="10107" b="19129"/>
          <a:stretch>
            <a:fillRect/>
          </a:stretch>
        </p:blipFill>
        <p:spPr bwMode="auto">
          <a:xfrm>
            <a:off x="886744" y="7506072"/>
            <a:ext cx="3528392" cy="2520280"/>
          </a:xfrm>
          <a:prstGeom prst="roundRect">
            <a:avLst/>
          </a:prstGeom>
          <a:noFill/>
        </p:spPr>
      </p:pic>
      <p:sp>
        <p:nvSpPr>
          <p:cNvPr id="391178" name="AutoShape 10" descr="https://encrypted-tbn2.gstatic.com/shopping?q=tbn:ANd9GcQnE6t_sM1if0I0axU6SQNM8-10LEQ5ZcWhJjTfQurBPoLZ15xJ9JAA9KKAU3qsopv8fHoyi-lP7hAerZZeK3Tlmr4ufn0WVA&amp;usqp=CA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391180" name="AutoShape 12" descr="https://encrypted-tbn2.gstatic.com/shopping?q=tbn:ANd9GcQnE6t_sM1if0I0axU6SQNM8-10LEQ5ZcWhJjTfQurBPoLZ15xJ9JAA9KKAU3qsopv8fHoyi-lP7hAerZZeK3Tlmr4ufn0WVA&amp;usqp=CAY"/>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391182" name="AutoShape 14" descr="https://encrypted-tbn2.gstatic.com/shopping?q=tbn:ANd9GcQnE6t_sM1if0I0axU6SQNM8-10LEQ5ZcWhJjTfQurBPoLZ15xJ9JAA9KKAU3qsopv8fHoyi-lP7hAerZZeK3Tlmr4ufn0WVA&amp;usqp=CA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pic>
        <p:nvPicPr>
          <p:cNvPr id="391183" name="Picture 15"/>
          <p:cNvPicPr>
            <a:picLocks noChangeAspect="1" noChangeArrowheads="1"/>
          </p:cNvPicPr>
          <p:nvPr/>
        </p:nvPicPr>
        <p:blipFill>
          <a:blip r:embed="rId6" cstate="print"/>
          <a:srcRect/>
          <a:stretch>
            <a:fillRect/>
          </a:stretch>
        </p:blipFill>
        <p:spPr bwMode="auto">
          <a:xfrm>
            <a:off x="18240672" y="4193704"/>
            <a:ext cx="5328592" cy="3226845"/>
          </a:xfrm>
          <a:prstGeom prst="roundRect">
            <a:avLst/>
          </a:prstGeom>
          <a:noFill/>
          <a:ln w="9525">
            <a:noFill/>
            <a:miter lim="800000"/>
            <a:headEnd/>
            <a:tailEnd/>
          </a:ln>
        </p:spPr>
      </p:pic>
      <p:sp>
        <p:nvSpPr>
          <p:cNvPr id="53" name="圓角矩形 52"/>
          <p:cNvSpPr/>
          <p:nvPr/>
        </p:nvSpPr>
        <p:spPr bwMode="auto">
          <a:xfrm>
            <a:off x="598712" y="3761656"/>
            <a:ext cx="9865096" cy="9289032"/>
          </a:xfrm>
          <a:prstGeom prst="roundRect">
            <a:avLst>
              <a:gd name="adj" fmla="val 6010"/>
            </a:avLst>
          </a:prstGeom>
          <a:noFill/>
          <a:ln w="76200">
            <a:solidFill>
              <a:schemeClr val="tx2">
                <a:lumMod val="75000"/>
              </a:schemeClr>
            </a:solid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54" name="矩形 53"/>
          <p:cNvSpPr/>
          <p:nvPr/>
        </p:nvSpPr>
        <p:spPr bwMode="auto">
          <a:xfrm>
            <a:off x="1246784" y="3257600"/>
            <a:ext cx="3528392" cy="864096"/>
          </a:xfrm>
          <a:prstGeom prst="rect">
            <a:avLst/>
          </a:prstGeom>
          <a:solidFill>
            <a:schemeClr val="tx2"/>
          </a:solidFill>
          <a:ln>
            <a:noFill/>
          </a:ln>
          <a:effectLst/>
          <a:extLst/>
        </p:spPr>
        <p:txBody>
          <a:bodyPr lIns="0" tIns="0" rIns="0" bIns="0" rtlCol="0" anchor="ctr"/>
          <a:lstStyle/>
          <a:p>
            <a:pPr algn="ctr"/>
            <a:r>
              <a:rPr lang="zh-TW" altLang="en-US" sz="4000" b="1" dirty="0" smtClean="0">
                <a:solidFill>
                  <a:srgbClr val="FFFFFF"/>
                </a:solidFill>
                <a:latin typeface="微軟正黑體" pitchFamily="34" charset="-120"/>
                <a:ea typeface="微軟正黑體" pitchFamily="34" charset="-120"/>
              </a:rPr>
              <a:t>坦克</a:t>
            </a:r>
            <a:r>
              <a:rPr lang="en-US" altLang="zh-TW" sz="4000" b="1" dirty="0" smtClean="0">
                <a:solidFill>
                  <a:srgbClr val="FFFFFF"/>
                </a:solidFill>
                <a:latin typeface="微軟正黑體" pitchFamily="34" charset="-120"/>
                <a:ea typeface="微軟正黑體" pitchFamily="34" charset="-120"/>
              </a:rPr>
              <a:t>: Tank</a:t>
            </a:r>
            <a:endParaRPr lang="zh-TW" altLang="en-US" sz="4000" b="1" dirty="0">
              <a:solidFill>
                <a:srgbClr val="FFFFFF"/>
              </a:solidFill>
              <a:latin typeface="微軟正黑體" pitchFamily="34" charset="-120"/>
              <a:ea typeface="微軟正黑體" pitchFamily="34" charset="-120"/>
            </a:endParaRPr>
          </a:p>
        </p:txBody>
      </p:sp>
      <p:pic>
        <p:nvPicPr>
          <p:cNvPr id="391185" name="Picture 17" descr="https://media.etmall.com.tw/nximg/002345/2345358/2345358-1_xxl.jpg?t=18430894489"/>
          <p:cNvPicPr>
            <a:picLocks noChangeAspect="1" noChangeArrowheads="1"/>
          </p:cNvPicPr>
          <p:nvPr/>
        </p:nvPicPr>
        <p:blipFill>
          <a:blip r:embed="rId7" cstate="print"/>
          <a:srcRect t="34776" b="15329"/>
          <a:stretch>
            <a:fillRect/>
          </a:stretch>
        </p:blipFill>
        <p:spPr bwMode="auto">
          <a:xfrm>
            <a:off x="11471920" y="4553744"/>
            <a:ext cx="4762500" cy="2376264"/>
          </a:xfrm>
          <a:prstGeom prst="rect">
            <a:avLst/>
          </a:prstGeom>
          <a:noFill/>
        </p:spPr>
      </p:pic>
      <p:sp>
        <p:nvSpPr>
          <p:cNvPr id="391187" name="AutoShape 19" descr="【Intel 英特爾】NUC平台i7四核{擎天神衛II} 迷你電腦(i7-1165G7/16G/500G M.2)"/>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391189" name="AutoShape 21" descr="https://i2.momoshop.com.tw/1658864679/goodsimg/0009/980/480/9980480_R.webp"/>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pic>
        <p:nvPicPr>
          <p:cNvPr id="391190" name="Picture 22" descr="E:\下載資料\6C79D59C21-SP-11308588.jpg"/>
          <p:cNvPicPr>
            <a:picLocks noChangeAspect="1" noChangeArrowheads="1"/>
          </p:cNvPicPr>
          <p:nvPr/>
        </p:nvPicPr>
        <p:blipFill>
          <a:blip r:embed="rId8" cstate="print"/>
          <a:srcRect l="20469" t="37006" b="20469"/>
          <a:stretch>
            <a:fillRect/>
          </a:stretch>
        </p:blipFill>
        <p:spPr bwMode="auto">
          <a:xfrm>
            <a:off x="11543928" y="10530408"/>
            <a:ext cx="4848200" cy="2592288"/>
          </a:xfrm>
          <a:prstGeom prst="rect">
            <a:avLst/>
          </a:prstGeom>
          <a:noFill/>
        </p:spPr>
      </p:pic>
      <p:pic>
        <p:nvPicPr>
          <p:cNvPr id="391174" name="Picture 6" descr="Linear Edge Computing Icon from General Outline Collection. Thin Line Edge  Computing Icon Isolated on White Background Stock Vector - Illustration of  technology, network: 140058505"/>
          <p:cNvPicPr>
            <a:picLocks noChangeAspect="1" noChangeArrowheads="1"/>
          </p:cNvPicPr>
          <p:nvPr/>
        </p:nvPicPr>
        <p:blipFill>
          <a:blip r:embed="rId9" cstate="print">
            <a:clrChange>
              <a:clrFrom>
                <a:srgbClr val="FFFFFF"/>
              </a:clrFrom>
              <a:clrTo>
                <a:srgbClr val="FFFFFF">
                  <a:alpha val="0"/>
                </a:srgbClr>
              </a:clrTo>
            </a:clrChange>
            <a:lum contrast="20000"/>
          </a:blip>
          <a:srcRect b="12116"/>
          <a:stretch>
            <a:fillRect/>
          </a:stretch>
        </p:blipFill>
        <p:spPr bwMode="auto">
          <a:xfrm>
            <a:off x="15216336" y="7938120"/>
            <a:ext cx="4392488" cy="3860285"/>
          </a:xfrm>
          <a:prstGeom prst="rect">
            <a:avLst/>
          </a:prstGeom>
          <a:noFill/>
        </p:spPr>
      </p:pic>
      <p:sp>
        <p:nvSpPr>
          <p:cNvPr id="57" name="矩形 56"/>
          <p:cNvSpPr/>
          <p:nvPr/>
        </p:nvSpPr>
        <p:spPr bwMode="auto">
          <a:xfrm>
            <a:off x="11471920" y="7074024"/>
            <a:ext cx="5184576" cy="1354217"/>
          </a:xfrm>
          <a:prstGeom prst="rect">
            <a:avLst/>
          </a:prstGeom>
          <a:solidFill>
            <a:srgbClr val="CCCCFF">
              <a:alpha val="63000"/>
            </a:srgbClr>
          </a:solidFill>
          <a:ln w="76200" cap="flat" cmpd="sng" algn="ctr">
            <a:solidFill>
              <a:srgbClr val="CCCCFF"/>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r>
              <a:rPr lang="en-US" altLang="zh-TW" sz="3200" b="1" dirty="0" err="1" smtClean="0">
                <a:latin typeface="微軟正黑體" pitchFamily="34" charset="-120"/>
                <a:ea typeface="微軟正黑體" pitchFamily="34" charset="-120"/>
              </a:rPr>
              <a:t>Kinect</a:t>
            </a:r>
            <a:r>
              <a:rPr lang="en-US" altLang="zh-TW" sz="3200" b="1" dirty="0" smtClean="0">
                <a:latin typeface="微軟正黑體" pitchFamily="34" charset="-120"/>
                <a:ea typeface="微軟正黑體" pitchFamily="34" charset="-120"/>
              </a:rPr>
              <a:t> v2</a:t>
            </a:r>
            <a:r>
              <a:rPr lang="zh-TW" altLang="en-US" sz="3200" b="1" dirty="0" smtClean="0">
                <a:latin typeface="微軟正黑體" pitchFamily="34" charset="-120"/>
                <a:ea typeface="微軟正黑體" pitchFamily="34" charset="-120"/>
              </a:rPr>
              <a:t>觀察彈道 </a:t>
            </a:r>
            <a:r>
              <a:rPr lang="en-US" altLang="zh-TW" sz="3200" b="1" dirty="0" smtClean="0">
                <a:latin typeface="微軟正黑體" pitchFamily="34" charset="-120"/>
                <a:ea typeface="微軟正黑體" pitchFamily="34" charset="-120"/>
              </a:rPr>
              <a:t>(Result)</a:t>
            </a:r>
            <a:r>
              <a:rPr kumimoji="0" lang="en-US" altLang="zh-TW" sz="3200" b="1"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a:t>
            </a:r>
          </a:p>
          <a:p>
            <a:pPr marL="0" marR="0" indent="0" algn="l" defTabSz="825500" rtl="0" eaLnBrk="1" fontAlgn="base" latinLnBrk="0" hangingPunct="0">
              <a:lnSpc>
                <a:spcPct val="100000"/>
              </a:lnSpc>
              <a:spcBef>
                <a:spcPct val="0"/>
              </a:spcBef>
              <a:spcAft>
                <a:spcPct val="0"/>
              </a:spcAft>
              <a:buClrTx/>
              <a:buSzTx/>
              <a:buFontTx/>
              <a:buNone/>
              <a:tabLst/>
            </a:pPr>
            <a:r>
              <a:rPr lang="zh-TW" altLang="en-US" sz="2800" dirty="0" smtClean="0">
                <a:latin typeface="微軟正黑體" pitchFamily="34" charset="-120"/>
                <a:ea typeface="微軟正黑體" pitchFamily="34" charset="-120"/>
              </a:rPr>
              <a:t>砲彈軌跡</a:t>
            </a:r>
            <a:r>
              <a:rPr lang="en-US" altLang="zh-TW" sz="2800" dirty="0" smtClean="0">
                <a:latin typeface="微軟正黑體" pitchFamily="34" charset="-120"/>
                <a:ea typeface="微軟正黑體" pitchFamily="34" charset="-120"/>
              </a:rPr>
              <a:t>, X(Horizontal), Y(Vertical), D(Depth)</a:t>
            </a:r>
            <a:endPar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p:txBody>
      </p:sp>
      <p:sp>
        <p:nvSpPr>
          <p:cNvPr id="58" name="矩形 57"/>
          <p:cNvSpPr/>
          <p:nvPr/>
        </p:nvSpPr>
        <p:spPr bwMode="auto">
          <a:xfrm>
            <a:off x="16296456" y="12127358"/>
            <a:ext cx="5832648" cy="923330"/>
          </a:xfrm>
          <a:prstGeom prst="rect">
            <a:avLst/>
          </a:prstGeom>
          <a:solidFill>
            <a:srgbClr val="CCCCFF">
              <a:alpha val="63000"/>
            </a:srgbClr>
          </a:solidFill>
          <a:ln w="76200" cap="flat" cmpd="sng" algn="ctr">
            <a:solidFill>
              <a:srgbClr val="CCCCFF"/>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r>
              <a:rPr kumimoji="0" lang="en-US" altLang="zh-TW" sz="3200" b="1"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 Intel Computer </a:t>
            </a:r>
          </a:p>
          <a:p>
            <a:pPr marL="0" marR="0" indent="0" algn="l" defTabSz="825500" rtl="0" eaLnBrk="1" fontAlgn="base" latinLnBrk="0" hangingPunct="0">
              <a:lnSpc>
                <a:spcPct val="100000"/>
              </a:lnSpc>
              <a:spcBef>
                <a:spcPct val="0"/>
              </a:spcBef>
              <a:spcAft>
                <a:spcPct val="0"/>
              </a:spcAft>
              <a:buClrTx/>
              <a:buSzTx/>
              <a:buFontTx/>
              <a:buNone/>
              <a:tabLst/>
            </a:pPr>
            <a:r>
              <a:rPr kumimoji="0" lang="en-US" altLang="zh-TW"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(Modeling &amp; Machine</a:t>
            </a:r>
            <a:r>
              <a:rPr kumimoji="0" lang="en-US" altLang="zh-TW" sz="2800" b="0" i="0" u="none" strike="noStrike" cap="none" normalizeH="0" dirty="0" smtClean="0">
                <a:ln>
                  <a:noFill/>
                </a:ln>
                <a:solidFill>
                  <a:srgbClr val="333333"/>
                </a:solidFill>
                <a:effectLst/>
                <a:latin typeface="微軟正黑體" pitchFamily="34" charset="-120"/>
                <a:ea typeface="微軟正黑體" pitchFamily="34" charset="-120"/>
                <a:sym typeface="Lato" pitchFamily="34" charset="0"/>
              </a:rPr>
              <a:t> Learning</a:t>
            </a:r>
            <a:r>
              <a:rPr kumimoji="0" lang="en-US" altLang="zh-TW"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a:t>
            </a:r>
            <a:endPar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p:txBody>
      </p:sp>
      <p:sp>
        <p:nvSpPr>
          <p:cNvPr id="59" name="圓角矩形 58"/>
          <p:cNvSpPr/>
          <p:nvPr/>
        </p:nvSpPr>
        <p:spPr bwMode="auto">
          <a:xfrm>
            <a:off x="10967864" y="3761656"/>
            <a:ext cx="6264696" cy="4824536"/>
          </a:xfrm>
          <a:prstGeom prst="roundRect">
            <a:avLst>
              <a:gd name="adj" fmla="val 8077"/>
            </a:avLst>
          </a:prstGeom>
          <a:noFill/>
          <a:ln w="76200">
            <a:solidFill>
              <a:schemeClr val="tx2">
                <a:lumMod val="75000"/>
              </a:schemeClr>
            </a:solid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55" name="矩形 54"/>
          <p:cNvSpPr/>
          <p:nvPr/>
        </p:nvSpPr>
        <p:spPr bwMode="auto">
          <a:xfrm>
            <a:off x="11687944" y="3329608"/>
            <a:ext cx="4536504" cy="864096"/>
          </a:xfrm>
          <a:prstGeom prst="rect">
            <a:avLst/>
          </a:prstGeom>
          <a:solidFill>
            <a:schemeClr val="tx2"/>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rPr>
              <a:t>雷達彈道</a:t>
            </a:r>
            <a:r>
              <a:rPr lang="en-US" altLang="zh-TW" sz="4000" b="1" dirty="0" smtClean="0">
                <a:solidFill>
                  <a:srgbClr val="FFFFFF"/>
                </a:solidFill>
                <a:latin typeface="微軟正黑體" pitchFamily="34" charset="-120"/>
                <a:ea typeface="微軟正黑體" pitchFamily="34" charset="-120"/>
              </a:rPr>
              <a:t>: Pathway</a:t>
            </a:r>
            <a:endParaRPr lang="zh-TW" altLang="en-US" sz="4000" b="1" dirty="0">
              <a:solidFill>
                <a:srgbClr val="FFFFFF"/>
              </a:solidFill>
              <a:latin typeface="微軟正黑體" pitchFamily="34" charset="-120"/>
              <a:ea typeface="微軟正黑體" pitchFamily="34" charset="-120"/>
            </a:endParaRPr>
          </a:p>
        </p:txBody>
      </p:sp>
      <p:sp>
        <p:nvSpPr>
          <p:cNvPr id="60" name="圓角矩形 59"/>
          <p:cNvSpPr/>
          <p:nvPr/>
        </p:nvSpPr>
        <p:spPr bwMode="auto">
          <a:xfrm>
            <a:off x="17664608" y="3689648"/>
            <a:ext cx="6408712" cy="4896544"/>
          </a:xfrm>
          <a:prstGeom prst="roundRect">
            <a:avLst>
              <a:gd name="adj" fmla="val 6593"/>
            </a:avLst>
          </a:prstGeom>
          <a:noFill/>
          <a:ln w="76200">
            <a:solidFill>
              <a:schemeClr val="tx2">
                <a:lumMod val="75000"/>
              </a:schemeClr>
            </a:solid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61" name="矩形 60"/>
          <p:cNvSpPr/>
          <p:nvPr/>
        </p:nvSpPr>
        <p:spPr bwMode="auto">
          <a:xfrm>
            <a:off x="18240672" y="7506072"/>
            <a:ext cx="5184576" cy="923330"/>
          </a:xfrm>
          <a:prstGeom prst="rect">
            <a:avLst/>
          </a:prstGeom>
          <a:solidFill>
            <a:srgbClr val="CCCCFF">
              <a:alpha val="63000"/>
            </a:srgbClr>
          </a:solidFill>
          <a:ln w="76200" cap="flat" cmpd="sng" algn="ctr">
            <a:solidFill>
              <a:srgbClr val="CCCCFF"/>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r>
              <a:rPr lang="zh-TW" altLang="en-US" sz="3200" b="1" dirty="0" smtClean="0">
                <a:latin typeface="微軟正黑體" pitchFamily="34" charset="-120"/>
                <a:ea typeface="微軟正黑體" pitchFamily="34" charset="-120"/>
              </a:rPr>
              <a:t>陣地壓力感測器 </a:t>
            </a:r>
            <a:r>
              <a:rPr lang="en-US" altLang="zh-TW" sz="3200" b="1" dirty="0" smtClean="0">
                <a:latin typeface="微軟正黑體" pitchFamily="34" charset="-120"/>
                <a:ea typeface="微軟正黑體" pitchFamily="34" charset="-120"/>
              </a:rPr>
              <a:t>(Trigger)</a:t>
            </a:r>
            <a:r>
              <a:rPr kumimoji="0" lang="en-US" altLang="zh-TW" sz="3200" b="1"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a:t>
            </a:r>
          </a:p>
          <a:p>
            <a:pPr marL="0" marR="0" indent="0" algn="l" defTabSz="825500" rtl="0" eaLnBrk="1" fontAlgn="base" latinLnBrk="0" hangingPunct="0">
              <a:lnSpc>
                <a:spcPct val="100000"/>
              </a:lnSpc>
              <a:spcBef>
                <a:spcPct val="0"/>
              </a:spcBef>
              <a:spcAft>
                <a:spcPct val="0"/>
              </a:spcAft>
              <a:buClrTx/>
              <a:buSzTx/>
              <a:buFontTx/>
              <a:buNone/>
              <a:tabLst/>
            </a:pPr>
            <a:r>
              <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感測壓力變化命中目標</a:t>
            </a:r>
          </a:p>
        </p:txBody>
      </p:sp>
      <p:sp>
        <p:nvSpPr>
          <p:cNvPr id="56" name="矩形 55"/>
          <p:cNvSpPr/>
          <p:nvPr/>
        </p:nvSpPr>
        <p:spPr bwMode="auto">
          <a:xfrm>
            <a:off x="18240672" y="3257600"/>
            <a:ext cx="5544616" cy="864096"/>
          </a:xfrm>
          <a:prstGeom prst="rect">
            <a:avLst/>
          </a:prstGeom>
          <a:solidFill>
            <a:schemeClr val="tx2"/>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rPr>
              <a:t>陣地</a:t>
            </a:r>
            <a:r>
              <a:rPr lang="en-US" altLang="zh-TW" sz="4000" b="1" dirty="0" smtClean="0">
                <a:solidFill>
                  <a:srgbClr val="FFFFFF"/>
                </a:solidFill>
                <a:latin typeface="微軟正黑體" pitchFamily="34" charset="-120"/>
                <a:ea typeface="微軟正黑體" pitchFamily="34" charset="-120"/>
              </a:rPr>
              <a:t>: Hit the Goal</a:t>
            </a:r>
            <a:endParaRPr lang="zh-TW" altLang="en-US" sz="4000" b="1" dirty="0">
              <a:solidFill>
                <a:srgbClr val="FFFFFF"/>
              </a:solidFill>
              <a:latin typeface="微軟正黑體" pitchFamily="34" charset="-120"/>
              <a:ea typeface="微軟正黑體" pitchFamily="34" charset="-120"/>
            </a:endParaRPr>
          </a:p>
        </p:txBody>
      </p:sp>
      <p:pic>
        <p:nvPicPr>
          <p:cNvPr id="391191" name="Picture 23"/>
          <p:cNvPicPr>
            <a:picLocks noChangeAspect="1" noChangeArrowheads="1"/>
          </p:cNvPicPr>
          <p:nvPr/>
        </p:nvPicPr>
        <p:blipFill>
          <a:blip r:embed="rId10" cstate="print"/>
          <a:srcRect/>
          <a:stretch>
            <a:fillRect/>
          </a:stretch>
        </p:blipFill>
        <p:spPr bwMode="auto">
          <a:xfrm>
            <a:off x="886744" y="10143708"/>
            <a:ext cx="3456384" cy="2690956"/>
          </a:xfrm>
          <a:prstGeom prst="roundRect">
            <a:avLst/>
          </a:prstGeom>
          <a:noFill/>
          <a:ln w="9525">
            <a:noFill/>
            <a:miter lim="800000"/>
            <a:headEnd/>
            <a:tailEnd/>
          </a:ln>
        </p:spPr>
      </p:pic>
      <p:sp>
        <p:nvSpPr>
          <p:cNvPr id="63" name="矩形 62"/>
          <p:cNvSpPr/>
          <p:nvPr/>
        </p:nvSpPr>
        <p:spPr bwMode="auto">
          <a:xfrm>
            <a:off x="4919192" y="11192415"/>
            <a:ext cx="5184576" cy="1354217"/>
          </a:xfrm>
          <a:prstGeom prst="rect">
            <a:avLst/>
          </a:prstGeom>
          <a:solidFill>
            <a:srgbClr val="CCCCFF">
              <a:alpha val="63000"/>
            </a:srgbClr>
          </a:solidFill>
          <a:ln w="76200" cap="flat" cmpd="sng" algn="ctr">
            <a:solidFill>
              <a:srgbClr val="CCCCFF"/>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l"/>
            <a:r>
              <a:rPr lang="en-US" altLang="zh-TW" sz="3200" b="1" dirty="0" err="1" smtClean="0">
                <a:latin typeface="微軟正黑體" pitchFamily="34" charset="-120"/>
                <a:ea typeface="微軟正黑體" pitchFamily="34" charset="-120"/>
              </a:rPr>
              <a:t>TarkusVP</a:t>
            </a:r>
            <a:r>
              <a:rPr lang="en-US" altLang="zh-TW" sz="3200" b="1" dirty="0" smtClean="0">
                <a:latin typeface="微軟正黑體" pitchFamily="34" charset="-120"/>
                <a:ea typeface="微軟正黑體" pitchFamily="34" charset="-120"/>
              </a:rPr>
              <a:t> mainboard:</a:t>
            </a:r>
            <a:endParaRPr kumimoji="0" lang="en-US" altLang="zh-TW" sz="3200" b="1"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a:p>
            <a:pPr marL="0" marR="0" indent="0" algn="l" defTabSz="825500" rtl="0" eaLnBrk="1" fontAlgn="base" latinLnBrk="0" hangingPunct="0">
              <a:lnSpc>
                <a:spcPct val="100000"/>
              </a:lnSpc>
              <a:spcBef>
                <a:spcPct val="0"/>
              </a:spcBef>
              <a:spcAft>
                <a:spcPct val="0"/>
              </a:spcAft>
              <a:buClrTx/>
              <a:buSzTx/>
              <a:buFontTx/>
              <a:buNone/>
              <a:tabLst/>
            </a:pPr>
            <a:r>
              <a:rPr lang="en-US" altLang="zh-TW" sz="2800" dirty="0" smtClean="0">
                <a:latin typeface="微軟正黑體" pitchFamily="34" charset="-120"/>
                <a:ea typeface="微軟正黑體" pitchFamily="34" charset="-120"/>
              </a:rPr>
              <a:t>Based on Arduino &amp; VP</a:t>
            </a:r>
            <a:r>
              <a:rPr lang="zh-TW" altLang="en-US" sz="2800" dirty="0" smtClean="0">
                <a:latin typeface="微軟正黑體" pitchFamily="34" charset="-120"/>
                <a:ea typeface="微軟正黑體" pitchFamily="34" charset="-120"/>
              </a:rPr>
              <a:t> </a:t>
            </a:r>
            <a:r>
              <a:rPr lang="en-US" altLang="zh-TW" sz="2800" dirty="0" smtClean="0">
                <a:latin typeface="微軟正黑體" pitchFamily="34" charset="-120"/>
                <a:ea typeface="微軟正黑體" pitchFamily="34" charset="-120"/>
              </a:rPr>
              <a:t>shield</a:t>
            </a:r>
          </a:p>
          <a:p>
            <a:pPr marL="0" marR="0" indent="0" algn="l" defTabSz="825500" rtl="0" eaLnBrk="1" fontAlgn="base" latinLnBrk="0" hangingPunct="0">
              <a:lnSpc>
                <a:spcPct val="100000"/>
              </a:lnSpc>
              <a:spcBef>
                <a:spcPct val="0"/>
              </a:spcBef>
              <a:spcAft>
                <a:spcPct val="0"/>
              </a:spcAft>
              <a:buClrTx/>
              <a:buSzTx/>
              <a:buFontTx/>
              <a:buNone/>
              <a:tabLst/>
            </a:pPr>
            <a:r>
              <a:rPr lang="en-US" altLang="zh-TW" sz="2800" dirty="0" err="1" smtClean="0">
                <a:latin typeface="微軟正黑體" pitchFamily="34" charset="-120"/>
                <a:ea typeface="微軟正黑體" pitchFamily="34" charset="-120"/>
              </a:rPr>
              <a:t>WiFi</a:t>
            </a:r>
            <a:r>
              <a:rPr lang="en-US" altLang="zh-TW" sz="2800" dirty="0" smtClean="0">
                <a:latin typeface="微軟正黑體" pitchFamily="34" charset="-120"/>
                <a:ea typeface="微軟正黑體" pitchFamily="34" charset="-120"/>
              </a:rPr>
              <a:t>/BT connection</a:t>
            </a:r>
            <a:endPar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p:txBody>
      </p:sp>
      <p:cxnSp>
        <p:nvCxnSpPr>
          <p:cNvPr id="65" name="直線接點 64"/>
          <p:cNvCxnSpPr>
            <a:stCxn id="43" idx="2"/>
            <a:endCxn id="45" idx="0"/>
          </p:cNvCxnSpPr>
          <p:nvPr/>
        </p:nvCxnSpPr>
        <p:spPr bwMode="auto">
          <a:xfrm>
            <a:off x="7511480" y="7421290"/>
            <a:ext cx="0" cy="732854"/>
          </a:xfrm>
          <a:prstGeom prst="line">
            <a:avLst/>
          </a:prstGeom>
          <a:blipFill dpi="0" rotWithShape="0">
            <a:blip r:embed="rId11" cstate="print"/>
            <a:srcRect/>
            <a:tile tx="0" ty="0" sx="100000" sy="100000" flip="none" algn="tl"/>
          </a:blipFill>
          <a:ln w="101600" cap="flat" cmpd="sng" algn="ctr">
            <a:solidFill>
              <a:schemeClr val="tx2">
                <a:lumMod val="75000"/>
              </a:schemeClr>
            </a:solidFill>
            <a:prstDash val="solid"/>
            <a:miter lim="0"/>
            <a:headEnd type="none" w="med" len="med"/>
            <a:tailEnd type="arrow" w="sm" len="sm"/>
          </a:ln>
          <a:effectLst/>
        </p:spPr>
      </p:cxnSp>
      <p:cxnSp>
        <p:nvCxnSpPr>
          <p:cNvPr id="68" name="直線接點 67"/>
          <p:cNvCxnSpPr>
            <a:stCxn id="45" idx="2"/>
            <a:endCxn id="51" idx="0"/>
          </p:cNvCxnSpPr>
          <p:nvPr/>
        </p:nvCxnSpPr>
        <p:spPr bwMode="auto">
          <a:xfrm>
            <a:off x="7511480" y="9077474"/>
            <a:ext cx="0" cy="588838"/>
          </a:xfrm>
          <a:prstGeom prst="line">
            <a:avLst/>
          </a:prstGeom>
          <a:blipFill dpi="0" rotWithShape="0">
            <a:blip r:embed="rId11" cstate="print"/>
            <a:srcRect/>
            <a:tile tx="0" ty="0" sx="100000" sy="100000" flip="none" algn="tl"/>
          </a:blipFill>
          <a:ln w="101600" cap="flat" cmpd="sng" algn="ctr">
            <a:solidFill>
              <a:schemeClr val="tx2">
                <a:lumMod val="75000"/>
              </a:schemeClr>
            </a:solidFill>
            <a:prstDash val="solid"/>
            <a:miter lim="0"/>
            <a:headEnd type="none" w="med" len="med"/>
            <a:tailEnd type="arrow" w="sm" len="sm"/>
          </a:ln>
          <a:effectLst/>
        </p:spPr>
      </p:cxnSp>
      <p:cxnSp>
        <p:nvCxnSpPr>
          <p:cNvPr id="70" name="直線接點 69"/>
          <p:cNvCxnSpPr>
            <a:stCxn id="51" idx="2"/>
            <a:endCxn id="63" idx="0"/>
          </p:cNvCxnSpPr>
          <p:nvPr/>
        </p:nvCxnSpPr>
        <p:spPr bwMode="auto">
          <a:xfrm>
            <a:off x="7511480" y="10589642"/>
            <a:ext cx="0" cy="602773"/>
          </a:xfrm>
          <a:prstGeom prst="line">
            <a:avLst/>
          </a:prstGeom>
          <a:blipFill dpi="0" rotWithShape="0">
            <a:blip r:embed="rId11" cstate="print"/>
            <a:srcRect/>
            <a:tile tx="0" ty="0" sx="100000" sy="100000" flip="none" algn="tl"/>
          </a:blipFill>
          <a:ln w="101600" cap="flat" cmpd="sng" algn="ctr">
            <a:solidFill>
              <a:schemeClr val="tx2">
                <a:lumMod val="75000"/>
              </a:schemeClr>
            </a:solidFill>
            <a:prstDash val="solid"/>
            <a:miter lim="0"/>
            <a:headEnd type="none" w="med" len="med"/>
            <a:tailEnd type="arrow" w="sm" len="sm"/>
          </a:ln>
          <a:effectLst/>
        </p:spPr>
      </p:cxnSp>
      <p:cxnSp>
        <p:nvCxnSpPr>
          <p:cNvPr id="79" name="圖案 78"/>
          <p:cNvCxnSpPr>
            <a:stCxn id="60" idx="2"/>
            <a:endCxn id="391190" idx="3"/>
          </p:cNvCxnSpPr>
          <p:nvPr/>
        </p:nvCxnSpPr>
        <p:spPr bwMode="auto">
          <a:xfrm rot="5400000">
            <a:off x="17010366" y="7967954"/>
            <a:ext cx="3240360" cy="4476836"/>
          </a:xfrm>
          <a:prstGeom prst="bentConnector2">
            <a:avLst/>
          </a:prstGeom>
          <a:blipFill dpi="0" rotWithShape="0">
            <a:blip r:embed="rId11" cstate="print"/>
            <a:srcRect/>
            <a:tile tx="0" ty="0" sx="100000" sy="100000" flip="none" algn="tl"/>
          </a:blipFill>
          <a:ln w="101600" cap="flat" cmpd="sng" algn="ctr">
            <a:solidFill>
              <a:schemeClr val="tx2">
                <a:lumMod val="75000"/>
              </a:schemeClr>
            </a:solidFill>
            <a:prstDash val="solid"/>
            <a:miter lim="0"/>
            <a:headEnd type="none" w="med" len="med"/>
            <a:tailEnd type="arrow" w="sm" len="sm"/>
          </a:ln>
          <a:effectLst/>
        </p:spPr>
      </p:cxnSp>
      <p:cxnSp>
        <p:nvCxnSpPr>
          <p:cNvPr id="83" name="直線接點 82"/>
          <p:cNvCxnSpPr/>
          <p:nvPr/>
        </p:nvCxnSpPr>
        <p:spPr bwMode="auto">
          <a:xfrm>
            <a:off x="14136216" y="8586192"/>
            <a:ext cx="0" cy="2016224"/>
          </a:xfrm>
          <a:prstGeom prst="line">
            <a:avLst/>
          </a:prstGeom>
          <a:blipFill dpi="0" rotWithShape="0">
            <a:blip r:embed="rId11" cstate="print"/>
            <a:srcRect/>
            <a:tile tx="0" ty="0" sx="100000" sy="100000" flip="none" algn="tl"/>
          </a:blipFill>
          <a:ln w="101600" cap="flat" cmpd="sng" algn="ctr">
            <a:solidFill>
              <a:schemeClr val="tx2">
                <a:lumMod val="75000"/>
              </a:schemeClr>
            </a:solidFill>
            <a:prstDash val="solid"/>
            <a:miter lim="0"/>
            <a:headEnd type="none" w="med" len="med"/>
            <a:tailEnd type="arrow" w="sm" len="sm"/>
          </a:ln>
          <a:effectLst/>
        </p:spPr>
      </p:cxnSp>
      <p:cxnSp>
        <p:nvCxnSpPr>
          <p:cNvPr id="93" name="直線單箭頭接點 92"/>
          <p:cNvCxnSpPr/>
          <p:nvPr/>
        </p:nvCxnSpPr>
        <p:spPr bwMode="auto">
          <a:xfrm>
            <a:off x="10175776" y="11898560"/>
            <a:ext cx="1512168" cy="0"/>
          </a:xfrm>
          <a:prstGeom prst="straightConnector1">
            <a:avLst/>
          </a:prstGeom>
          <a:blipFill dpi="0" rotWithShape="0">
            <a:blip r:embed="rId11" cstate="print"/>
            <a:srcRect/>
            <a:tile tx="0" ty="0" sx="100000" sy="100000" flip="none" algn="tl"/>
          </a:blipFill>
          <a:ln w="101600" cap="flat" cmpd="sng" algn="ctr">
            <a:solidFill>
              <a:schemeClr val="tx2">
                <a:lumMod val="75000"/>
              </a:schemeClr>
            </a:solidFill>
            <a:prstDash val="solid"/>
            <a:miter lim="0"/>
            <a:headEnd type="none" w="med" len="med"/>
            <a:tailEnd type="arrow" w="sm" len="sm"/>
          </a:ln>
          <a:effectLst/>
        </p:spPr>
      </p:cxnSp>
      <p:sp>
        <p:nvSpPr>
          <p:cNvPr id="37" name="文字方塊 36">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16</a:t>
            </a:r>
            <a:endParaRPr kumimoji="1" lang="zh-TW" altLang="en-US" sz="44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圓角矩形 2"/>
          <p:cNvSpPr/>
          <p:nvPr/>
        </p:nvSpPr>
        <p:spPr bwMode="auto">
          <a:xfrm>
            <a:off x="8951640" y="4481736"/>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a:latin typeface="微軟正黑體" pitchFamily="34" charset="-120"/>
                <a:ea typeface="微軟正黑體" pitchFamily="34" charset="-120"/>
              </a:rPr>
              <a:t>資料庫建立實驗</a:t>
            </a:r>
            <a:r>
              <a:rPr lang="en-US" altLang="zh-TW" sz="4000" dirty="0">
                <a:latin typeface="微軟正黑體" pitchFamily="34" charset="-120"/>
                <a:ea typeface="微軟正黑體" pitchFamily="34" charset="-120"/>
              </a:rPr>
              <a:t>:</a:t>
            </a:r>
          </a:p>
        </p:txBody>
      </p:sp>
      <p:sp>
        <p:nvSpPr>
          <p:cNvPr id="4" name="圓角矩形 3"/>
          <p:cNvSpPr/>
          <p:nvPr/>
        </p:nvSpPr>
        <p:spPr bwMode="auto">
          <a:xfrm>
            <a:off x="16440472" y="4481736"/>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a:latin typeface="微軟正黑體" pitchFamily="34" charset="-120"/>
                <a:ea typeface="微軟正黑體" pitchFamily="34" charset="-120"/>
              </a:rPr>
              <a:t>控制變因設定</a:t>
            </a:r>
          </a:p>
        </p:txBody>
      </p:sp>
      <p:sp>
        <p:nvSpPr>
          <p:cNvPr id="5" name="圓角矩形 4"/>
          <p:cNvSpPr/>
          <p:nvPr/>
        </p:nvSpPr>
        <p:spPr bwMode="auto">
          <a:xfrm>
            <a:off x="16440472" y="6353944"/>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a:latin typeface="微軟正黑體" pitchFamily="34" charset="-120"/>
                <a:ea typeface="微軟正黑體" pitchFamily="34" charset="-120"/>
              </a:rPr>
              <a:t>操作變因設計</a:t>
            </a:r>
          </a:p>
        </p:txBody>
      </p:sp>
      <p:sp>
        <p:nvSpPr>
          <p:cNvPr id="6" name="圓角矩形 5"/>
          <p:cNvSpPr/>
          <p:nvPr/>
        </p:nvSpPr>
        <p:spPr bwMode="auto">
          <a:xfrm>
            <a:off x="16440472" y="8144991"/>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a:latin typeface="微軟正黑體" pitchFamily="34" charset="-120"/>
                <a:ea typeface="微軟正黑體" pitchFamily="34" charset="-120"/>
              </a:rPr>
              <a:t>實驗結果比較</a:t>
            </a:r>
          </a:p>
        </p:txBody>
      </p:sp>
      <p:sp>
        <p:nvSpPr>
          <p:cNvPr id="7" name="圓角矩形 6"/>
          <p:cNvSpPr/>
          <p:nvPr/>
        </p:nvSpPr>
        <p:spPr bwMode="auto">
          <a:xfrm>
            <a:off x="16440472" y="10026352"/>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smtClean="0">
                <a:latin typeface="微軟正黑體" pitchFamily="34" charset="-120"/>
                <a:ea typeface="微軟正黑體" pitchFamily="34" charset="-120"/>
              </a:rPr>
              <a:t>遊戲模式</a:t>
            </a:r>
            <a:endParaRPr lang="zh-TW" altLang="en-US" sz="4000" dirty="0">
              <a:latin typeface="微軟正黑體" pitchFamily="34" charset="-120"/>
              <a:ea typeface="微軟正黑體" pitchFamily="34" charset="-120"/>
            </a:endParaRPr>
          </a:p>
        </p:txBody>
      </p:sp>
      <p:sp>
        <p:nvSpPr>
          <p:cNvPr id="8" name="圓角矩形 7"/>
          <p:cNvSpPr/>
          <p:nvPr/>
        </p:nvSpPr>
        <p:spPr bwMode="auto">
          <a:xfrm>
            <a:off x="2038872" y="7358066"/>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smtClean="0">
                <a:latin typeface="微軟正黑體" pitchFamily="34" charset="-120"/>
                <a:ea typeface="微軟正黑體" pitchFamily="34" charset="-120"/>
              </a:rPr>
              <a:t>彈道力學基本</a:t>
            </a:r>
            <a:r>
              <a:rPr lang="zh-TW" altLang="en-US" sz="4000" dirty="0">
                <a:latin typeface="微軟正黑體" pitchFamily="34" charset="-120"/>
                <a:ea typeface="微軟正黑體" pitchFamily="34" charset="-120"/>
              </a:rPr>
              <a:t>知識</a:t>
            </a:r>
          </a:p>
        </p:txBody>
      </p:sp>
      <p:sp>
        <p:nvSpPr>
          <p:cNvPr id="12" name="文字方塊 11"/>
          <p:cNvSpPr txBox="1"/>
          <p:nvPr/>
        </p:nvSpPr>
        <p:spPr>
          <a:xfrm>
            <a:off x="8951640" y="3041576"/>
            <a:ext cx="6120680" cy="720080"/>
          </a:xfrm>
          <a:prstGeom prst="rect">
            <a:avLst/>
          </a:prstGeom>
          <a:noFill/>
        </p:spPr>
        <p:txBody>
          <a:bodyPr wrap="square" rtlCol="0">
            <a:spAutoFit/>
          </a:bodyPr>
          <a:lstStyle/>
          <a:p>
            <a:pPr algn="l"/>
            <a:r>
              <a:rPr lang="zh-TW" altLang="en-US" sz="4000" b="1" dirty="0">
                <a:latin typeface="微軟正黑體" pitchFamily="34" charset="-120"/>
                <a:ea typeface="微軟正黑體" pitchFamily="34" charset="-120"/>
              </a:rPr>
              <a:t>階段一 學習資料庫的建立</a:t>
            </a:r>
          </a:p>
        </p:txBody>
      </p:sp>
      <p:sp>
        <p:nvSpPr>
          <p:cNvPr id="13" name="文字方塊 12"/>
          <p:cNvSpPr txBox="1"/>
          <p:nvPr/>
        </p:nvSpPr>
        <p:spPr>
          <a:xfrm>
            <a:off x="16008424" y="3041576"/>
            <a:ext cx="7488832" cy="1200329"/>
          </a:xfrm>
          <a:prstGeom prst="rect">
            <a:avLst/>
          </a:prstGeom>
          <a:noFill/>
        </p:spPr>
        <p:txBody>
          <a:bodyPr wrap="square" rtlCol="0">
            <a:spAutoFit/>
          </a:bodyPr>
          <a:lstStyle/>
          <a:p>
            <a:pPr algn="l"/>
            <a:r>
              <a:rPr lang="zh-TW" altLang="en-US" sz="4000" b="1" dirty="0">
                <a:latin typeface="微軟正黑體" pitchFamily="34" charset="-120"/>
                <a:ea typeface="微軟正黑體" pitchFamily="34" charset="-120"/>
              </a:rPr>
              <a:t>階段二 機器學習模式即時調整</a:t>
            </a:r>
            <a:endParaRPr lang="en-US" altLang="zh-TW" sz="4000" b="1" dirty="0">
              <a:latin typeface="微軟正黑體" pitchFamily="34" charset="-120"/>
              <a:ea typeface="微軟正黑體" pitchFamily="34" charset="-120"/>
            </a:endParaRPr>
          </a:p>
          <a:p>
            <a:pPr algn="l"/>
            <a:r>
              <a:rPr lang="en-US" altLang="zh-TW" sz="3200" dirty="0">
                <a:latin typeface="微軟正黑體" pitchFamily="34" charset="-120"/>
                <a:ea typeface="微軟正黑體" pitchFamily="34" charset="-120"/>
              </a:rPr>
              <a:t>(</a:t>
            </a:r>
            <a:r>
              <a:rPr lang="zh-TW" altLang="en-US" sz="3200" dirty="0">
                <a:latin typeface="微軟正黑體" pitchFamily="34" charset="-120"/>
                <a:ea typeface="微軟正黑體" pitchFamily="34" charset="-120"/>
              </a:rPr>
              <a:t>可跳過階段一直接使用雲端標準資料庫</a:t>
            </a:r>
            <a:r>
              <a:rPr lang="en-US" altLang="zh-TW" sz="3200" dirty="0">
                <a:latin typeface="微軟正黑體" pitchFamily="34" charset="-120"/>
                <a:ea typeface="微軟正黑體" pitchFamily="34" charset="-120"/>
              </a:rPr>
              <a:t>)</a:t>
            </a:r>
            <a:endParaRPr lang="zh-TW" altLang="en-US" sz="4000" dirty="0">
              <a:latin typeface="微軟正黑體" pitchFamily="34" charset="-120"/>
              <a:ea typeface="微軟正黑體" pitchFamily="34" charset="-120"/>
            </a:endParaRPr>
          </a:p>
        </p:txBody>
      </p:sp>
      <p:sp>
        <p:nvSpPr>
          <p:cNvPr id="14" name="圓角矩形 13"/>
          <p:cNvSpPr/>
          <p:nvPr/>
        </p:nvSpPr>
        <p:spPr bwMode="auto">
          <a:xfrm>
            <a:off x="2038872" y="8654210"/>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a:latin typeface="微軟正黑體" pitchFamily="34" charset="-120"/>
                <a:ea typeface="微軟正黑體" pitchFamily="34" charset="-120"/>
              </a:rPr>
              <a:t>軟硬體介面認識</a:t>
            </a:r>
          </a:p>
        </p:txBody>
      </p:sp>
      <p:sp>
        <p:nvSpPr>
          <p:cNvPr id="15" name="圓角矩形 14"/>
          <p:cNvSpPr/>
          <p:nvPr/>
        </p:nvSpPr>
        <p:spPr bwMode="auto">
          <a:xfrm>
            <a:off x="2038872" y="9878346"/>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smtClean="0">
                <a:latin typeface="微軟正黑體" pitchFamily="34" charset="-120"/>
                <a:ea typeface="微軟正黑體" pitchFamily="34" charset="-120"/>
              </a:rPr>
              <a:t>輸入參數介紹</a:t>
            </a:r>
            <a:endParaRPr lang="zh-TW" altLang="en-US" sz="4000" dirty="0">
              <a:latin typeface="微軟正黑體" pitchFamily="34" charset="-120"/>
              <a:ea typeface="微軟正黑體" pitchFamily="34" charset="-120"/>
            </a:endParaRPr>
          </a:p>
        </p:txBody>
      </p:sp>
      <p:cxnSp>
        <p:nvCxnSpPr>
          <p:cNvPr id="17" name="直線單箭頭接點 16"/>
          <p:cNvCxnSpPr>
            <a:stCxn id="8" idx="2"/>
            <a:endCxn id="14" idx="0"/>
          </p:cNvCxnSpPr>
          <p:nvPr/>
        </p:nvCxnSpPr>
        <p:spPr bwMode="auto">
          <a:xfrm>
            <a:off x="4955196" y="8015291"/>
            <a:ext cx="0" cy="638919"/>
          </a:xfrm>
          <a:prstGeom prst="straightConnector1">
            <a:avLst/>
          </a:prstGeom>
          <a:solidFill>
            <a:srgbClr val="F4F4F4"/>
          </a:solidFill>
          <a:ln w="12700" cap="flat" cmpd="sng" algn="ctr">
            <a:solidFill>
              <a:schemeClr val="accent1"/>
            </a:solidFill>
            <a:prstDash val="solid"/>
            <a:miter lim="800000"/>
            <a:headEnd type="none" w="med" len="med"/>
            <a:tailEnd type="arrow"/>
          </a:ln>
          <a:effectLst/>
        </p:spPr>
      </p:cxnSp>
      <p:cxnSp>
        <p:nvCxnSpPr>
          <p:cNvPr id="19" name="直線單箭頭接點 18"/>
          <p:cNvCxnSpPr>
            <a:stCxn id="14" idx="2"/>
            <a:endCxn id="15" idx="0"/>
          </p:cNvCxnSpPr>
          <p:nvPr/>
        </p:nvCxnSpPr>
        <p:spPr bwMode="auto">
          <a:xfrm>
            <a:off x="4955196" y="9311435"/>
            <a:ext cx="0" cy="566911"/>
          </a:xfrm>
          <a:prstGeom prst="straightConnector1">
            <a:avLst/>
          </a:prstGeom>
          <a:solidFill>
            <a:srgbClr val="F4F4F4"/>
          </a:solidFill>
          <a:ln w="12700" cap="flat" cmpd="sng" algn="ctr">
            <a:solidFill>
              <a:schemeClr val="accent1"/>
            </a:solidFill>
            <a:prstDash val="solid"/>
            <a:miter lim="800000"/>
            <a:headEnd type="none" w="med" len="med"/>
            <a:tailEnd type="arrow"/>
          </a:ln>
          <a:effectLst/>
        </p:spPr>
      </p:cxnSp>
      <p:cxnSp>
        <p:nvCxnSpPr>
          <p:cNvPr id="21" name="肘形接點 20"/>
          <p:cNvCxnSpPr>
            <a:stCxn id="15" idx="3"/>
            <a:endCxn id="3" idx="1"/>
          </p:cNvCxnSpPr>
          <p:nvPr/>
        </p:nvCxnSpPr>
        <p:spPr bwMode="auto">
          <a:xfrm flipV="1">
            <a:off x="7871520" y="4810349"/>
            <a:ext cx="1080120" cy="5396610"/>
          </a:xfrm>
          <a:prstGeom prst="bentConnector3">
            <a:avLst>
              <a:gd name="adj1" fmla="val 50000"/>
            </a:avLst>
          </a:prstGeom>
          <a:solidFill>
            <a:srgbClr val="F4F4F4"/>
          </a:solidFill>
          <a:ln w="12700" cap="flat" cmpd="sng" algn="ctr">
            <a:solidFill>
              <a:schemeClr val="accent1"/>
            </a:solidFill>
            <a:prstDash val="solid"/>
            <a:miter lim="800000"/>
            <a:headEnd type="none" w="med" len="med"/>
            <a:tailEnd type="arrow"/>
          </a:ln>
          <a:effectLst/>
        </p:spPr>
      </p:cxnSp>
      <p:cxnSp>
        <p:nvCxnSpPr>
          <p:cNvPr id="28" name="直線單箭頭接點 27"/>
          <p:cNvCxnSpPr>
            <a:stCxn id="3" idx="3"/>
            <a:endCxn id="4" idx="1"/>
          </p:cNvCxnSpPr>
          <p:nvPr/>
        </p:nvCxnSpPr>
        <p:spPr bwMode="auto">
          <a:xfrm>
            <a:off x="14784288" y="4810349"/>
            <a:ext cx="1656184" cy="0"/>
          </a:xfrm>
          <a:prstGeom prst="straightConnector1">
            <a:avLst/>
          </a:prstGeom>
          <a:solidFill>
            <a:srgbClr val="F4F4F4"/>
          </a:solidFill>
          <a:ln w="12700" cap="flat" cmpd="sng" algn="ctr">
            <a:solidFill>
              <a:schemeClr val="accent1"/>
            </a:solidFill>
            <a:prstDash val="solid"/>
            <a:miter lim="800000"/>
            <a:headEnd type="none" w="med" len="med"/>
            <a:tailEnd type="arrow"/>
          </a:ln>
          <a:effectLst/>
        </p:spPr>
      </p:cxnSp>
      <p:cxnSp>
        <p:nvCxnSpPr>
          <p:cNvPr id="30" name="肘形接點 29"/>
          <p:cNvCxnSpPr>
            <a:stCxn id="4" idx="3"/>
            <a:endCxn id="5" idx="3"/>
          </p:cNvCxnSpPr>
          <p:nvPr/>
        </p:nvCxnSpPr>
        <p:spPr bwMode="auto">
          <a:xfrm>
            <a:off x="22273120" y="4810349"/>
            <a:ext cx="12700" cy="1872208"/>
          </a:xfrm>
          <a:prstGeom prst="bentConnector3">
            <a:avLst>
              <a:gd name="adj1" fmla="val 5210529"/>
            </a:avLst>
          </a:prstGeom>
          <a:solidFill>
            <a:srgbClr val="F4F4F4"/>
          </a:solidFill>
          <a:ln w="12700" cap="flat" cmpd="sng" algn="ctr">
            <a:solidFill>
              <a:schemeClr val="accent1"/>
            </a:solidFill>
            <a:prstDash val="solid"/>
            <a:miter lim="800000"/>
            <a:headEnd type="none" w="med" len="med"/>
            <a:tailEnd type="arrow"/>
          </a:ln>
          <a:effectLst/>
        </p:spPr>
      </p:cxnSp>
      <p:cxnSp>
        <p:nvCxnSpPr>
          <p:cNvPr id="32" name="肘形接點 31"/>
          <p:cNvCxnSpPr>
            <a:stCxn id="5" idx="1"/>
            <a:endCxn id="6" idx="1"/>
          </p:cNvCxnSpPr>
          <p:nvPr/>
        </p:nvCxnSpPr>
        <p:spPr bwMode="auto">
          <a:xfrm rot="10800000" flipV="1">
            <a:off x="16440472" y="6682556"/>
            <a:ext cx="12700" cy="1791047"/>
          </a:xfrm>
          <a:prstGeom prst="bentConnector3">
            <a:avLst>
              <a:gd name="adj1" fmla="val 4642104"/>
            </a:avLst>
          </a:prstGeom>
          <a:solidFill>
            <a:srgbClr val="F4F4F4"/>
          </a:solidFill>
          <a:ln w="12700" cap="flat" cmpd="sng" algn="ctr">
            <a:solidFill>
              <a:schemeClr val="accent1"/>
            </a:solidFill>
            <a:prstDash val="solid"/>
            <a:miter lim="800000"/>
            <a:headEnd type="none" w="med" len="med"/>
            <a:tailEnd type="arrow"/>
          </a:ln>
          <a:effectLst/>
        </p:spPr>
      </p:cxnSp>
      <p:cxnSp>
        <p:nvCxnSpPr>
          <p:cNvPr id="34" name="肘形接點 33"/>
          <p:cNvCxnSpPr>
            <a:stCxn id="6" idx="3"/>
            <a:endCxn id="7" idx="3"/>
          </p:cNvCxnSpPr>
          <p:nvPr/>
        </p:nvCxnSpPr>
        <p:spPr bwMode="auto">
          <a:xfrm>
            <a:off x="22273120" y="8473604"/>
            <a:ext cx="12700" cy="1881361"/>
          </a:xfrm>
          <a:prstGeom prst="bentConnector3">
            <a:avLst>
              <a:gd name="adj1" fmla="val 5021057"/>
            </a:avLst>
          </a:prstGeom>
          <a:solidFill>
            <a:srgbClr val="F4F4F4"/>
          </a:solidFill>
          <a:ln w="12700" cap="flat" cmpd="sng" algn="ctr">
            <a:solidFill>
              <a:schemeClr val="accent1"/>
            </a:solidFill>
            <a:prstDash val="solid"/>
            <a:miter lim="800000"/>
            <a:headEnd type="none" w="med" len="med"/>
            <a:tailEnd type="arrow"/>
          </a:ln>
          <a:effectLst/>
        </p:spPr>
      </p:cxnSp>
      <p:sp>
        <p:nvSpPr>
          <p:cNvPr id="35" name="文字方塊 34"/>
          <p:cNvSpPr txBox="1"/>
          <p:nvPr/>
        </p:nvSpPr>
        <p:spPr>
          <a:xfrm>
            <a:off x="8951640" y="5273824"/>
            <a:ext cx="6552728" cy="7971413"/>
          </a:xfrm>
          <a:prstGeom prst="rect">
            <a:avLst/>
          </a:prstGeom>
          <a:noFill/>
        </p:spPr>
        <p:txBody>
          <a:bodyPr wrap="square" rtlCol="0">
            <a:spAutoFit/>
          </a:bodyPr>
          <a:lstStyle/>
          <a:p>
            <a:pPr marL="360363" indent="-360363" algn="l">
              <a:buFont typeface="Arial" pitchFamily="34" charset="0"/>
              <a:buChar char="•"/>
            </a:pPr>
            <a:r>
              <a:rPr lang="zh-TW" altLang="en-US" sz="3200" dirty="0">
                <a:latin typeface="微軟正黑體" pitchFamily="34" charset="-120"/>
                <a:ea typeface="微軟正黑體" pitchFamily="34" charset="-120"/>
              </a:rPr>
              <a:t>時間需求</a:t>
            </a:r>
            <a:r>
              <a:rPr lang="en-US" altLang="zh-TW" sz="3200" dirty="0">
                <a:latin typeface="微軟正黑體" pitchFamily="34" charset="-120"/>
                <a:ea typeface="微軟正黑體" pitchFamily="34" charset="-120"/>
              </a:rPr>
              <a:t>:</a:t>
            </a:r>
            <a:r>
              <a:rPr lang="zh-TW" altLang="en-US" sz="3200" dirty="0">
                <a:latin typeface="微軟正黑體" pitchFamily="34" charset="-120"/>
                <a:ea typeface="微軟正黑體" pitchFamily="34" charset="-120"/>
              </a:rPr>
              <a:t> </a:t>
            </a:r>
            <a:r>
              <a:rPr lang="en-US" altLang="zh-TW" sz="3200" dirty="0" smtClean="0">
                <a:latin typeface="微軟正黑體" pitchFamily="34" charset="-120"/>
                <a:ea typeface="微軟正黑體" pitchFamily="34" charset="-120"/>
              </a:rPr>
              <a:t>1~2</a:t>
            </a:r>
            <a:r>
              <a:rPr lang="zh-TW" altLang="en-US" sz="3200" dirty="0" smtClean="0">
                <a:latin typeface="微軟正黑體" pitchFamily="34" charset="-120"/>
                <a:ea typeface="微軟正黑體" pitchFamily="34" charset="-120"/>
              </a:rPr>
              <a:t>堂課</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a:latin typeface="微軟正黑體" pitchFamily="34" charset="-120"/>
                <a:ea typeface="微軟正黑體" pitchFamily="34" charset="-120"/>
              </a:rPr>
              <a:t>教室內擺放</a:t>
            </a:r>
            <a:r>
              <a:rPr lang="en-US" altLang="zh-TW" sz="3200" dirty="0">
                <a:latin typeface="微軟正黑體" pitchFamily="34" charset="-120"/>
                <a:ea typeface="微軟正黑體" pitchFamily="34" charset="-120"/>
              </a:rPr>
              <a:t>10~15</a:t>
            </a:r>
            <a:r>
              <a:rPr lang="zh-TW" altLang="en-US" sz="3200" dirty="0">
                <a:latin typeface="微軟正黑體" pitchFamily="34" charset="-120"/>
                <a:ea typeface="微軟正黑體" pitchFamily="34" charset="-120"/>
              </a:rPr>
              <a:t>組實驗</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a:latin typeface="微軟正黑體" pitchFamily="34" charset="-120"/>
                <a:ea typeface="微軟正黑體" pitchFamily="34" charset="-120"/>
              </a:rPr>
              <a:t>環境控制變因設定</a:t>
            </a:r>
            <a:endParaRPr lang="en-US" altLang="zh-TW" sz="3200" dirty="0">
              <a:latin typeface="微軟正黑體" pitchFamily="34" charset="-120"/>
              <a:ea typeface="微軟正黑體" pitchFamily="34" charset="-120"/>
            </a:endParaRPr>
          </a:p>
          <a:p>
            <a:pPr marL="890588" lvl="4" indent="-360363" algn="l">
              <a:buFont typeface="Wingdings" pitchFamily="2" charset="2"/>
              <a:buChar char="ü"/>
            </a:pPr>
            <a:r>
              <a:rPr lang="zh-TW" altLang="en-US" sz="3200" dirty="0" smtClean="0">
                <a:latin typeface="微軟正黑體" pitchFamily="34" charset="-120"/>
                <a:ea typeface="微軟正黑體" pitchFamily="34" charset="-120"/>
              </a:rPr>
              <a:t>地形高低落差</a:t>
            </a:r>
            <a:endParaRPr lang="en-US" altLang="zh-TW" sz="3200" dirty="0" smtClean="0">
              <a:latin typeface="微軟正黑體" pitchFamily="34" charset="-120"/>
              <a:ea typeface="微軟正黑體" pitchFamily="34" charset="-120"/>
            </a:endParaRPr>
          </a:p>
          <a:p>
            <a:pPr marL="890588" lvl="4" indent="-360363" algn="l">
              <a:buFont typeface="Wingdings" pitchFamily="2" charset="2"/>
              <a:buChar char="ü"/>
            </a:pPr>
            <a:r>
              <a:rPr lang="zh-TW" altLang="en-US" sz="3200" dirty="0" smtClean="0">
                <a:latin typeface="微軟正黑體" pitchFamily="34" charset="-120"/>
                <a:ea typeface="微軟正黑體" pitchFamily="34" charset="-120"/>
              </a:rPr>
              <a:t>彈道拋物線軌跡</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a:latin typeface="微軟正黑體" pitchFamily="34" charset="-120"/>
                <a:ea typeface="微軟正黑體" pitchFamily="34" charset="-120"/>
              </a:rPr>
              <a:t>設計操作變因對照</a:t>
            </a:r>
            <a:r>
              <a:rPr lang="en-US" altLang="zh-TW" sz="3200" dirty="0">
                <a:latin typeface="微軟正黑體" pitchFamily="34" charset="-120"/>
                <a:ea typeface="微軟正黑體" pitchFamily="34" charset="-120"/>
              </a:rPr>
              <a:t>:</a:t>
            </a:r>
          </a:p>
          <a:p>
            <a:pPr marL="985838" indent="-360363" algn="l">
              <a:buFont typeface="Wingdings" pitchFamily="2" charset="2"/>
              <a:buChar char="ü"/>
            </a:pPr>
            <a:r>
              <a:rPr lang="zh-TW" altLang="en-US" sz="3200" dirty="0" smtClean="0">
                <a:latin typeface="微軟正黑體" pitchFamily="34" charset="-120"/>
                <a:ea typeface="微軟正黑體" pitchFamily="34" charset="-120"/>
              </a:rPr>
              <a:t>彈射力道</a:t>
            </a:r>
            <a:endParaRPr lang="en-US" altLang="zh-TW" sz="3200" dirty="0">
              <a:latin typeface="微軟正黑體" pitchFamily="34" charset="-120"/>
              <a:ea typeface="微軟正黑體" pitchFamily="34" charset="-120"/>
            </a:endParaRPr>
          </a:p>
          <a:p>
            <a:pPr marL="985838" indent="-360363" algn="l">
              <a:buFont typeface="Wingdings" pitchFamily="2" charset="2"/>
              <a:buChar char="ü"/>
            </a:pPr>
            <a:r>
              <a:rPr lang="zh-TW" altLang="en-US" sz="3200" dirty="0" smtClean="0">
                <a:latin typeface="微軟正黑體" pitchFamily="34" charset="-120"/>
                <a:ea typeface="微軟正黑體" pitchFamily="34" charset="-120"/>
              </a:rPr>
              <a:t>仰角</a:t>
            </a:r>
            <a:endParaRPr lang="en-US" altLang="zh-TW" sz="3200" dirty="0" smtClean="0">
              <a:latin typeface="微軟正黑體" pitchFamily="34" charset="-120"/>
              <a:ea typeface="微軟正黑體" pitchFamily="34" charset="-120"/>
            </a:endParaRPr>
          </a:p>
          <a:p>
            <a:pPr marL="985838" indent="-360363" algn="l">
              <a:buFont typeface="Wingdings" pitchFamily="2" charset="2"/>
              <a:buChar char="ü"/>
            </a:pPr>
            <a:r>
              <a:rPr lang="zh-TW" altLang="en-US" sz="3200" dirty="0" smtClean="0">
                <a:latin typeface="微軟正黑體" pitchFamily="34" charset="-120"/>
                <a:ea typeface="微軟正黑體" pitchFamily="34" charset="-120"/>
              </a:rPr>
              <a:t>左右相對位置</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砲彈完成發射後，以</a:t>
            </a:r>
            <a:r>
              <a:rPr lang="zh-TW" altLang="en-US" sz="3200" dirty="0">
                <a:latin typeface="微軟正黑體" pitchFamily="34" charset="-120"/>
                <a:ea typeface="微軟正黑體" pitchFamily="34" charset="-120"/>
              </a:rPr>
              <a:t>影像辨識</a:t>
            </a:r>
            <a:r>
              <a:rPr lang="zh-TW" altLang="en-US" sz="3200" dirty="0" smtClean="0">
                <a:latin typeface="微軟正黑體" pitchFamily="34" charset="-120"/>
                <a:ea typeface="微軟正黑體" pitchFamily="34" charset="-120"/>
              </a:rPr>
              <a:t>比紀錄軌跡，</a:t>
            </a:r>
            <a:r>
              <a:rPr lang="zh-TW" altLang="en-US" sz="3200" dirty="0">
                <a:latin typeface="微軟正黑體" pitchFamily="34" charset="-120"/>
                <a:ea typeface="微軟正黑體" pitchFamily="34" charset="-120"/>
              </a:rPr>
              <a:t>輸入</a:t>
            </a:r>
            <a:r>
              <a:rPr lang="zh-TW" altLang="en-US" sz="3200" dirty="0" smtClean="0">
                <a:latin typeface="微軟正黑體" pitchFamily="34" charset="-120"/>
                <a:ea typeface="微軟正黑體" pitchFamily="34" charset="-120"/>
              </a:rPr>
              <a:t>資料庫做圖</a:t>
            </a:r>
            <a:endParaRPr lang="en-US" altLang="zh-TW" sz="3200" dirty="0" smtClean="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參數輸入方式可調整模式</a:t>
            </a:r>
            <a:r>
              <a:rPr lang="en-US" altLang="zh-TW" sz="3200" dirty="0" smtClean="0">
                <a:latin typeface="微軟正黑體" pitchFamily="34" charset="-120"/>
                <a:ea typeface="微軟正黑體" pitchFamily="34" charset="-120"/>
              </a:rPr>
              <a:t>:</a:t>
            </a:r>
          </a:p>
          <a:p>
            <a:pPr marL="514350" indent="-514350" algn="l">
              <a:buAutoNum type="arabicPeriod"/>
            </a:pPr>
            <a:r>
              <a:rPr lang="zh-TW" altLang="en-US" sz="3200" dirty="0" smtClean="0">
                <a:latin typeface="微軟正黑體" pitchFamily="34" charset="-120"/>
                <a:ea typeface="微軟正黑體" pitchFamily="34" charset="-120"/>
              </a:rPr>
              <a:t>半自動</a:t>
            </a:r>
            <a:r>
              <a:rPr lang="en-US" altLang="zh-TW" sz="3200" dirty="0" smtClean="0">
                <a:latin typeface="微軟正黑體" pitchFamily="34" charset="-120"/>
                <a:ea typeface="微軟正黑體" pitchFamily="34" charset="-120"/>
              </a:rPr>
              <a:t>:</a:t>
            </a:r>
            <a:r>
              <a:rPr lang="zh-TW" altLang="en-US" sz="3200" dirty="0" smtClean="0">
                <a:latin typeface="微軟正黑體" pitchFamily="34" charset="-120"/>
                <a:ea typeface="微軟正黑體" pitchFamily="34" charset="-120"/>
              </a:rPr>
              <a:t> 玩家自行輸入參數</a:t>
            </a:r>
            <a:r>
              <a:rPr lang="en-US" altLang="zh-TW" sz="3200" dirty="0" smtClean="0">
                <a:latin typeface="微軟正黑體" pitchFamily="34" charset="-120"/>
                <a:ea typeface="微軟正黑體" pitchFamily="34" charset="-120"/>
              </a:rPr>
              <a:t>, ML</a:t>
            </a:r>
            <a:r>
              <a:rPr lang="zh-TW" altLang="en-US" sz="3200" dirty="0" smtClean="0">
                <a:latin typeface="微軟正黑體" pitchFamily="34" charset="-120"/>
                <a:ea typeface="微軟正黑體" pitchFamily="34" charset="-120"/>
              </a:rPr>
              <a:t>預訓練模型僅顯示給予建議參數</a:t>
            </a:r>
            <a:endParaRPr lang="en-US" altLang="zh-TW" sz="3200" dirty="0" smtClean="0">
              <a:latin typeface="微軟正黑體" pitchFamily="34" charset="-120"/>
              <a:ea typeface="微軟正黑體" pitchFamily="34" charset="-120"/>
            </a:endParaRPr>
          </a:p>
          <a:p>
            <a:pPr marL="514350" indent="-514350" algn="l">
              <a:buAutoNum type="arabicPeriod"/>
            </a:pPr>
            <a:r>
              <a:rPr lang="zh-TW" altLang="en-US" sz="3200" dirty="0" smtClean="0">
                <a:latin typeface="微軟正黑體" pitchFamily="34" charset="-120"/>
                <a:ea typeface="微軟正黑體" pitchFamily="34" charset="-120"/>
              </a:rPr>
              <a:t>自動</a:t>
            </a:r>
            <a:r>
              <a:rPr lang="en-US" altLang="zh-TW" sz="3200" dirty="0" smtClean="0">
                <a:latin typeface="微軟正黑體" pitchFamily="34" charset="-120"/>
                <a:ea typeface="微軟正黑體" pitchFamily="34" charset="-120"/>
              </a:rPr>
              <a:t>: </a:t>
            </a:r>
            <a:r>
              <a:rPr lang="zh-TW" altLang="en-US" sz="3200" dirty="0" smtClean="0">
                <a:latin typeface="微軟正黑體" pitchFamily="34" charset="-120"/>
                <a:ea typeface="微軟正黑體" pitchFamily="34" charset="-120"/>
              </a:rPr>
              <a:t>玩家直接使用自行訓練的</a:t>
            </a:r>
            <a:r>
              <a:rPr lang="en-US" altLang="zh-TW" sz="3200" dirty="0" smtClean="0">
                <a:latin typeface="微軟正黑體" pitchFamily="34" charset="-120"/>
                <a:ea typeface="微軟正黑體" pitchFamily="34" charset="-120"/>
              </a:rPr>
              <a:t>ML</a:t>
            </a:r>
            <a:r>
              <a:rPr lang="zh-TW" altLang="en-US" sz="3200" dirty="0" smtClean="0">
                <a:latin typeface="微軟正黑體" pitchFamily="34" charset="-120"/>
                <a:ea typeface="微軟正黑體" pitchFamily="34" charset="-120"/>
              </a:rPr>
              <a:t>預訓練模型所提供的結果</a:t>
            </a:r>
            <a:endParaRPr lang="en-US" altLang="zh-TW" sz="3200" dirty="0">
              <a:latin typeface="微軟正黑體" pitchFamily="34" charset="-120"/>
              <a:ea typeface="微軟正黑體" pitchFamily="34" charset="-120"/>
            </a:endParaRPr>
          </a:p>
        </p:txBody>
      </p:sp>
      <p:sp>
        <p:nvSpPr>
          <p:cNvPr id="36" name="矩形 35"/>
          <p:cNvSpPr/>
          <p:nvPr/>
        </p:nvSpPr>
        <p:spPr>
          <a:xfrm>
            <a:off x="16656496" y="5129808"/>
            <a:ext cx="5688632" cy="1077218"/>
          </a:xfrm>
          <a:prstGeom prst="rect">
            <a:avLst/>
          </a:prstGeom>
        </p:spPr>
        <p:txBody>
          <a:bodyPr wrap="square">
            <a:spAutoFit/>
          </a:bodyPr>
          <a:lstStyle/>
          <a:p>
            <a:pPr marL="360363" indent="-360363" algn="l">
              <a:buFont typeface="Arial" pitchFamily="34" charset="0"/>
              <a:buChar char="•"/>
            </a:pPr>
            <a:r>
              <a:rPr lang="zh-TW" altLang="en-US" sz="3200" dirty="0" smtClean="0">
                <a:latin typeface="微軟正黑體" pitchFamily="34" charset="-120"/>
                <a:ea typeface="微軟正黑體" pitchFamily="34" charset="-120"/>
              </a:rPr>
              <a:t>接收</a:t>
            </a:r>
            <a:r>
              <a:rPr lang="en-US" altLang="zh-TW" sz="3200" dirty="0" err="1" smtClean="0">
                <a:latin typeface="微軟正黑體" pitchFamily="34" charset="-120"/>
                <a:ea typeface="微軟正黑體" pitchFamily="34" charset="-120"/>
              </a:rPr>
              <a:t>Kinect</a:t>
            </a:r>
            <a:r>
              <a:rPr lang="en-US" altLang="zh-TW" sz="3200" dirty="0" smtClean="0">
                <a:latin typeface="微軟正黑體" pitchFamily="34" charset="-120"/>
                <a:ea typeface="微軟正黑體" pitchFamily="34" charset="-120"/>
              </a:rPr>
              <a:t> V2</a:t>
            </a:r>
            <a:r>
              <a:rPr lang="zh-TW" altLang="en-US" sz="3200" dirty="0" smtClean="0">
                <a:latin typeface="微軟正黑體" pitchFamily="34" charset="-120"/>
                <a:ea typeface="微軟正黑體" pitchFamily="34" charset="-120"/>
              </a:rPr>
              <a:t>回傳的座標</a:t>
            </a:r>
            <a:endParaRPr lang="en-US" altLang="zh-TW" sz="3200" dirty="0">
              <a:latin typeface="微軟正黑體" pitchFamily="34" charset="-120"/>
              <a:ea typeface="微軟正黑體" pitchFamily="34" charset="-120"/>
            </a:endParaRPr>
          </a:p>
          <a:p>
            <a:pPr marL="890588" lvl="1" indent="-360363" algn="l">
              <a:buFont typeface="Wingdings" pitchFamily="2" charset="2"/>
              <a:buChar char="ü"/>
            </a:pPr>
            <a:r>
              <a:rPr lang="zh-TW" altLang="en-US" sz="3200" dirty="0">
                <a:latin typeface="微軟正黑體" pitchFamily="34" charset="-120"/>
                <a:ea typeface="微軟正黑體" pitchFamily="34" charset="-120"/>
              </a:rPr>
              <a:t>讀取資料庫內控制數據</a:t>
            </a:r>
            <a:endParaRPr lang="zh-TW" altLang="en-US" dirty="0">
              <a:latin typeface="微軟正黑體" pitchFamily="34" charset="-120"/>
              <a:ea typeface="微軟正黑體" pitchFamily="34" charset="-120"/>
            </a:endParaRPr>
          </a:p>
        </p:txBody>
      </p:sp>
      <p:sp>
        <p:nvSpPr>
          <p:cNvPr id="37" name="矩形 36"/>
          <p:cNvSpPr/>
          <p:nvPr/>
        </p:nvSpPr>
        <p:spPr>
          <a:xfrm>
            <a:off x="16656496" y="7002016"/>
            <a:ext cx="5688632" cy="1077218"/>
          </a:xfrm>
          <a:prstGeom prst="rect">
            <a:avLst/>
          </a:prstGeom>
        </p:spPr>
        <p:txBody>
          <a:bodyPr wrap="square">
            <a:spAutoFit/>
          </a:bodyPr>
          <a:lstStyle/>
          <a:p>
            <a:pPr marL="360363" indent="-360363" algn="l">
              <a:buFont typeface="Arial" pitchFamily="34" charset="0"/>
              <a:buChar char="•"/>
            </a:pPr>
            <a:r>
              <a:rPr lang="en-US" altLang="zh-TW" sz="3200" dirty="0">
                <a:latin typeface="微軟正黑體" pitchFamily="34" charset="-120"/>
                <a:ea typeface="微軟正黑體" pitchFamily="34" charset="-120"/>
              </a:rPr>
              <a:t>ML</a:t>
            </a:r>
            <a:r>
              <a:rPr lang="zh-TW" altLang="en-US" sz="3200" dirty="0" smtClean="0">
                <a:latin typeface="微軟正黑體" pitchFamily="34" charset="-120"/>
                <a:ea typeface="微軟正黑體" pitchFamily="34" charset="-120"/>
              </a:rPr>
              <a:t>調整影響彈道的參數修正</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en-US" altLang="zh-TW" sz="3200" dirty="0">
                <a:latin typeface="微軟正黑體" pitchFamily="34" charset="-120"/>
                <a:ea typeface="微軟正黑體" pitchFamily="34" charset="-120"/>
              </a:rPr>
              <a:t>ML</a:t>
            </a:r>
            <a:r>
              <a:rPr lang="zh-TW" altLang="en-US" sz="3200" dirty="0" smtClean="0">
                <a:latin typeface="微軟正黑體" pitchFamily="34" charset="-120"/>
                <a:ea typeface="微軟正黑體" pitchFamily="34" charset="-120"/>
              </a:rPr>
              <a:t>調整參數與落點位置</a:t>
            </a:r>
            <a:endParaRPr lang="en-US" altLang="zh-TW" sz="3200" dirty="0">
              <a:latin typeface="微軟正黑體" pitchFamily="34" charset="-120"/>
              <a:ea typeface="微軟正黑體" pitchFamily="34" charset="-120"/>
            </a:endParaRPr>
          </a:p>
        </p:txBody>
      </p:sp>
      <p:sp>
        <p:nvSpPr>
          <p:cNvPr id="38" name="矩形 37"/>
          <p:cNvSpPr/>
          <p:nvPr/>
        </p:nvSpPr>
        <p:spPr>
          <a:xfrm>
            <a:off x="16656496" y="8802216"/>
            <a:ext cx="5688632" cy="1077218"/>
          </a:xfrm>
          <a:prstGeom prst="rect">
            <a:avLst/>
          </a:prstGeom>
        </p:spPr>
        <p:txBody>
          <a:bodyPr wrap="square">
            <a:spAutoFit/>
          </a:bodyPr>
          <a:lstStyle/>
          <a:p>
            <a:pPr marL="360363" indent="-360363" algn="l">
              <a:buFont typeface="Arial" pitchFamily="34" charset="0"/>
              <a:buChar char="•"/>
            </a:pPr>
            <a:r>
              <a:rPr lang="zh-TW" altLang="en-US" sz="3200" dirty="0" smtClean="0">
                <a:latin typeface="微軟正黑體" pitchFamily="34" charset="-120"/>
                <a:ea typeface="微軟正黑體" pitchFamily="34" charset="-120"/>
              </a:rPr>
              <a:t>參數對應</a:t>
            </a:r>
            <a:r>
              <a:rPr lang="zh-TW" altLang="en-US" sz="3200" dirty="0">
                <a:latin typeface="微軟正黑體" pitchFamily="34" charset="-120"/>
                <a:ea typeface="微軟正黑體" pitchFamily="34" charset="-120"/>
              </a:rPr>
              <a:t>影像辨識結果比較</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a:latin typeface="微軟正黑體" pitchFamily="34" charset="-120"/>
                <a:ea typeface="微軟正黑體" pitchFamily="34" charset="-120"/>
              </a:rPr>
              <a:t>將</a:t>
            </a:r>
            <a:r>
              <a:rPr lang="zh-TW" altLang="en-US" sz="3200" dirty="0" smtClean="0">
                <a:latin typeface="微軟正黑體" pitchFamily="34" charset="-120"/>
                <a:ea typeface="微軟正黑體" pitchFamily="34" charset="-120"/>
              </a:rPr>
              <a:t>數據再次輸入</a:t>
            </a:r>
            <a:r>
              <a:rPr lang="zh-TW" altLang="en-US" sz="3200" dirty="0">
                <a:latin typeface="微軟正黑體" pitchFamily="34" charset="-120"/>
                <a:ea typeface="微軟正黑體" pitchFamily="34" charset="-120"/>
              </a:rPr>
              <a:t>資料庫</a:t>
            </a:r>
            <a:endParaRPr lang="en-US" altLang="zh-TW" sz="3200" dirty="0">
              <a:latin typeface="微軟正黑體" pitchFamily="34" charset="-120"/>
              <a:ea typeface="微軟正黑體" pitchFamily="34" charset="-120"/>
            </a:endParaRPr>
          </a:p>
        </p:txBody>
      </p:sp>
      <p:sp>
        <p:nvSpPr>
          <p:cNvPr id="39" name="矩形 38"/>
          <p:cNvSpPr/>
          <p:nvPr/>
        </p:nvSpPr>
        <p:spPr>
          <a:xfrm>
            <a:off x="16656496" y="10746432"/>
            <a:ext cx="6768752" cy="2554545"/>
          </a:xfrm>
          <a:prstGeom prst="rect">
            <a:avLst/>
          </a:prstGeom>
        </p:spPr>
        <p:txBody>
          <a:bodyPr wrap="square">
            <a:spAutoFit/>
          </a:bodyPr>
          <a:lstStyle/>
          <a:p>
            <a:pPr marL="360363" indent="-360363" algn="l">
              <a:buFont typeface="Arial" pitchFamily="34" charset="0"/>
              <a:buChar char="•"/>
            </a:pPr>
            <a:r>
              <a:rPr lang="zh-TW" altLang="en-US" sz="3200" dirty="0" smtClean="0">
                <a:latin typeface="微軟正黑體" pitchFamily="34" charset="-120"/>
                <a:ea typeface="微軟正黑體" pitchFamily="34" charset="-120"/>
              </a:rPr>
              <a:t>單人模式</a:t>
            </a:r>
            <a:r>
              <a:rPr lang="en-US" altLang="zh-TW" sz="3200" dirty="0" smtClean="0">
                <a:latin typeface="微軟正黑體" pitchFamily="34" charset="-120"/>
                <a:ea typeface="微軟正黑體" pitchFamily="34" charset="-120"/>
              </a:rPr>
              <a:t>:</a:t>
            </a:r>
            <a:r>
              <a:rPr lang="zh-TW" altLang="en-US" sz="3200" dirty="0" smtClean="0">
                <a:latin typeface="微軟正黑體" pitchFamily="34" charset="-120"/>
                <a:ea typeface="微軟正黑體" pitchFamily="34" charset="-120"/>
              </a:rPr>
              <a:t> 將一組坦克與陣地就定位後</a:t>
            </a:r>
            <a:r>
              <a:rPr lang="en-US" altLang="zh-TW" sz="3200" dirty="0" smtClean="0">
                <a:latin typeface="微軟正黑體" pitchFamily="34" charset="-120"/>
                <a:ea typeface="微軟正黑體" pitchFamily="34" charset="-120"/>
              </a:rPr>
              <a:t>, </a:t>
            </a:r>
            <a:r>
              <a:rPr lang="zh-TW" altLang="en-US" sz="3200" dirty="0" smtClean="0">
                <a:latin typeface="微軟正黑體" pitchFamily="34" charset="-120"/>
                <a:ea typeface="微軟正黑體" pitchFamily="34" charset="-120"/>
              </a:rPr>
              <a:t>自己與</a:t>
            </a:r>
            <a:r>
              <a:rPr lang="en-US" altLang="zh-TW" sz="3200" dirty="0" smtClean="0">
                <a:latin typeface="微軟正黑體" pitchFamily="34" charset="-120"/>
                <a:ea typeface="微軟正黑體" pitchFamily="34" charset="-120"/>
              </a:rPr>
              <a:t>ML</a:t>
            </a:r>
            <a:r>
              <a:rPr lang="zh-TW" altLang="en-US" sz="3200" dirty="0" smtClean="0">
                <a:latin typeface="微軟正黑體" pitchFamily="34" charset="-120"/>
                <a:ea typeface="微軟正黑體" pitchFamily="34" charset="-120"/>
              </a:rPr>
              <a:t>模型進行競賽</a:t>
            </a:r>
            <a:endParaRPr lang="en-US" altLang="zh-TW" sz="3200" dirty="0" smtClean="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多人模式</a:t>
            </a:r>
            <a:r>
              <a:rPr lang="en-US" altLang="zh-TW" sz="3200" dirty="0" smtClean="0">
                <a:latin typeface="微軟正黑體" pitchFamily="34" charset="-120"/>
                <a:ea typeface="微軟正黑體" pitchFamily="34" charset="-120"/>
              </a:rPr>
              <a:t>: </a:t>
            </a:r>
            <a:r>
              <a:rPr lang="zh-TW" altLang="en-US" sz="3200" dirty="0" smtClean="0">
                <a:latin typeface="微軟正黑體" pitchFamily="34" charset="-120"/>
                <a:ea typeface="微軟正黑體" pitchFamily="34" charset="-120"/>
              </a:rPr>
              <a:t>玩家選定位置後</a:t>
            </a:r>
            <a:r>
              <a:rPr lang="en-US" altLang="zh-TW" sz="3200" dirty="0" smtClean="0">
                <a:latin typeface="微軟正黑體" pitchFamily="34" charset="-120"/>
                <a:ea typeface="微軟正黑體" pitchFamily="34" charset="-120"/>
              </a:rPr>
              <a:t>, </a:t>
            </a:r>
            <a:r>
              <a:rPr lang="zh-TW" altLang="en-US" sz="3200" dirty="0" smtClean="0">
                <a:latin typeface="微軟正黑體" pitchFamily="34" charset="-120"/>
                <a:ea typeface="微軟正黑體" pitchFamily="34" charset="-120"/>
              </a:rPr>
              <a:t>將坦克與陣地就定位</a:t>
            </a:r>
            <a:r>
              <a:rPr lang="en-US" altLang="zh-TW" sz="3200" dirty="0" smtClean="0">
                <a:latin typeface="微軟正黑體" pitchFamily="34" charset="-120"/>
                <a:ea typeface="微軟正黑體" pitchFamily="34" charset="-120"/>
              </a:rPr>
              <a:t>, </a:t>
            </a:r>
            <a:r>
              <a:rPr lang="zh-TW" altLang="en-US" sz="3200" dirty="0" smtClean="0">
                <a:latin typeface="微軟正黑體" pitchFamily="34" charset="-120"/>
                <a:ea typeface="微軟正黑體" pitchFamily="34" charset="-120"/>
              </a:rPr>
              <a:t>陣地先受到摧毀的一方即受到攻擊一次</a:t>
            </a:r>
            <a:endParaRPr lang="en-US" altLang="zh-TW" sz="3200" dirty="0">
              <a:latin typeface="微軟正黑體" pitchFamily="34" charset="-120"/>
              <a:ea typeface="微軟正黑體" pitchFamily="34" charset="-120"/>
            </a:endParaRPr>
          </a:p>
        </p:txBody>
      </p:sp>
      <p:sp>
        <p:nvSpPr>
          <p:cNvPr id="45"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46"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zh-TW" altLang="en-US" sz="6600" b="1" spc="420" dirty="0" smtClean="0">
                <a:solidFill>
                  <a:srgbClr val="FFFFFF"/>
                </a:solidFill>
                <a:latin typeface="Microsoft JhengHei" pitchFamily="34" charset="-120"/>
                <a:ea typeface="Microsoft JhengHei" pitchFamily="34" charset="-120"/>
              </a:rPr>
              <a:t>設計構想</a:t>
            </a:r>
            <a:endParaRPr lang="en-US" altLang="zh-CN" sz="6600" b="1" spc="420" dirty="0">
              <a:solidFill>
                <a:srgbClr val="FFFFFF"/>
              </a:solidFill>
              <a:latin typeface="Microsoft JhengHei" pitchFamily="34" charset="-120"/>
              <a:ea typeface="Microsoft JhengHei" pitchFamily="34" charset="-120"/>
            </a:endParaRPr>
          </a:p>
        </p:txBody>
      </p:sp>
      <p:sp>
        <p:nvSpPr>
          <p:cNvPr id="47" name="TextBox 42"/>
          <p:cNvSpPr txBox="1"/>
          <p:nvPr/>
        </p:nvSpPr>
        <p:spPr>
          <a:xfrm>
            <a:off x="5904852" y="776450"/>
            <a:ext cx="17747628" cy="2092881"/>
          </a:xfrm>
          <a:prstGeom prst="rect">
            <a:avLst/>
          </a:prstGeom>
          <a:noFill/>
        </p:spPr>
        <p:txBody>
          <a:bodyPr wrap="square" lIns="0" tIns="0" rIns="0" bIns="0" rtlCol="0">
            <a:spAutoFit/>
          </a:bodyPr>
          <a:lstStyle/>
          <a:p>
            <a:pPr algn="l"/>
            <a:r>
              <a:rPr lang="zh-TW" altLang="en-US" sz="4000" spc="-6" dirty="0" smtClean="0">
                <a:solidFill>
                  <a:srgbClr val="4C4C4C"/>
                </a:solidFill>
                <a:latin typeface="Microsoft JhengHei"/>
                <a:ea typeface="Microsoft JhengHei"/>
              </a:rPr>
              <a:t>構想情境</a:t>
            </a:r>
            <a:endParaRPr lang="en-US" altLang="zh-CN" sz="4000" dirty="0">
              <a:solidFill>
                <a:srgbClr val="4C4C4C"/>
              </a:solidFill>
              <a:latin typeface="Microsoft JhengHei"/>
              <a:ea typeface="Microsoft JhengHei"/>
            </a:endParaRPr>
          </a:p>
          <a:p>
            <a:pPr algn="l"/>
            <a:r>
              <a:rPr lang="en-US" altLang="zh-TW" sz="9600" b="1" dirty="0" smtClean="0">
                <a:solidFill>
                  <a:srgbClr val="4C4C4C"/>
                </a:solidFill>
                <a:latin typeface="Microsoft JhengHei"/>
                <a:ea typeface="Microsoft JhengHei"/>
              </a:rPr>
              <a:t>Machine Learning</a:t>
            </a:r>
            <a:r>
              <a:rPr lang="zh-TW" altLang="en-US" sz="9600" b="1" dirty="0" smtClean="0">
                <a:solidFill>
                  <a:srgbClr val="4C4C4C"/>
                </a:solidFill>
                <a:latin typeface="Microsoft JhengHei"/>
                <a:ea typeface="Microsoft JhengHei"/>
              </a:rPr>
              <a:t>小遊戲設計</a:t>
            </a:r>
            <a:endParaRPr lang="en-US" altLang="zh-CN" sz="9600" b="1" dirty="0">
              <a:solidFill>
                <a:srgbClr val="4C4C4C"/>
              </a:solidFill>
              <a:latin typeface="Microsoft JhengHei"/>
              <a:ea typeface="Microsoft JhengHei"/>
            </a:endParaRPr>
          </a:p>
        </p:txBody>
      </p:sp>
      <p:pic>
        <p:nvPicPr>
          <p:cNvPr id="48" name="Picture 2" descr="E:\下載資料\663629.jpg"/>
          <p:cNvPicPr>
            <a:picLocks noChangeAspect="1" noChangeArrowheads="1"/>
          </p:cNvPicPr>
          <p:nvPr/>
        </p:nvPicPr>
        <p:blipFill>
          <a:blip r:embed="rId2" cstate="print"/>
          <a:srcRect t="23033" b="34835"/>
          <a:stretch>
            <a:fillRect/>
          </a:stretch>
        </p:blipFill>
        <p:spPr bwMode="auto">
          <a:xfrm>
            <a:off x="2182888" y="3905672"/>
            <a:ext cx="5769421" cy="3240361"/>
          </a:xfrm>
          <a:prstGeom prst="roundRect">
            <a:avLst/>
          </a:prstGeom>
          <a:noFill/>
        </p:spPr>
      </p:pic>
      <p:sp>
        <p:nvSpPr>
          <p:cNvPr id="49" name="矩形 48"/>
          <p:cNvSpPr/>
          <p:nvPr/>
        </p:nvSpPr>
        <p:spPr bwMode="auto">
          <a:xfrm>
            <a:off x="2470920" y="10602416"/>
            <a:ext cx="5184576" cy="923330"/>
          </a:xfrm>
          <a:prstGeom prst="rect">
            <a:avLst/>
          </a:prstGeom>
          <a:solidFill>
            <a:srgbClr val="CCCCFF">
              <a:alpha val="63000"/>
            </a:srgbClr>
          </a:solidFill>
          <a:ln w="76200" cap="flat" cmpd="sng" algn="ctr">
            <a:solidFill>
              <a:srgbClr val="CCCCFF"/>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l" defTabSz="825500" rtl="0" eaLnBrk="1" fontAlgn="base" latinLnBrk="0" hangingPunct="0">
              <a:lnSpc>
                <a:spcPct val="100000"/>
              </a:lnSpc>
              <a:spcBef>
                <a:spcPct val="0"/>
              </a:spcBef>
              <a:spcAft>
                <a:spcPct val="0"/>
              </a:spcAft>
              <a:buClrTx/>
              <a:buSzTx/>
              <a:buFontTx/>
              <a:buNone/>
              <a:tabLst/>
            </a:pPr>
            <a:r>
              <a:rPr lang="zh-TW" altLang="en-US" sz="3200" b="1" dirty="0" smtClean="0">
                <a:latin typeface="微軟正黑體" pitchFamily="34" charset="-120"/>
                <a:ea typeface="微軟正黑體" pitchFamily="34" charset="-120"/>
              </a:rPr>
              <a:t>輸入參數</a:t>
            </a:r>
            <a:r>
              <a:rPr lang="en-US" altLang="zh-TW" sz="3200" b="1" dirty="0" smtClean="0">
                <a:latin typeface="微軟正黑體" pitchFamily="34" charset="-120"/>
                <a:ea typeface="微軟正黑體" pitchFamily="34" charset="-120"/>
              </a:rPr>
              <a:t>1 (Input)</a:t>
            </a:r>
            <a:r>
              <a:rPr kumimoji="0" lang="en-US" altLang="zh-TW" sz="3200" b="1"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a:t>
            </a:r>
          </a:p>
          <a:p>
            <a:pPr marL="0" marR="0" indent="0" algn="l" defTabSz="825500" rtl="0" eaLnBrk="1" fontAlgn="base" latinLnBrk="0" hangingPunct="0">
              <a:lnSpc>
                <a:spcPct val="100000"/>
              </a:lnSpc>
              <a:spcBef>
                <a:spcPct val="0"/>
              </a:spcBef>
              <a:spcAft>
                <a:spcPct val="0"/>
              </a:spcAft>
              <a:buClrTx/>
              <a:buSzTx/>
              <a:buFontTx/>
              <a:buNone/>
              <a:tabLst/>
            </a:pPr>
            <a:r>
              <a:rPr lang="zh-TW" altLang="en-US" sz="2800" dirty="0" smtClean="0">
                <a:latin typeface="微軟正黑體" pitchFamily="34" charset="-120"/>
                <a:ea typeface="微軟正黑體" pitchFamily="34" charset="-120"/>
              </a:rPr>
              <a:t>砲彈彈力結構調整控制發射力道</a:t>
            </a:r>
            <a:endPar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p:txBody>
      </p:sp>
      <p:sp>
        <p:nvSpPr>
          <p:cNvPr id="50" name="矩形 49"/>
          <p:cNvSpPr/>
          <p:nvPr/>
        </p:nvSpPr>
        <p:spPr bwMode="auto">
          <a:xfrm>
            <a:off x="2470920" y="11551294"/>
            <a:ext cx="5184576" cy="923330"/>
          </a:xfrm>
          <a:prstGeom prst="rect">
            <a:avLst/>
          </a:prstGeom>
          <a:solidFill>
            <a:srgbClr val="CCCCFF">
              <a:alpha val="63000"/>
            </a:srgbClr>
          </a:solidFill>
          <a:ln w="76200" cap="flat" cmpd="sng" algn="ctr">
            <a:solidFill>
              <a:srgbClr val="CCCCFF"/>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l"/>
            <a:r>
              <a:rPr lang="zh-TW" altLang="en-US" sz="3200" b="1" dirty="0" smtClean="0">
                <a:latin typeface="微軟正黑體" pitchFamily="34" charset="-120"/>
                <a:ea typeface="微軟正黑體" pitchFamily="34" charset="-120"/>
              </a:rPr>
              <a:t>輸入參數</a:t>
            </a:r>
            <a:r>
              <a:rPr lang="en-US" altLang="zh-TW" sz="3200" b="1" dirty="0" smtClean="0">
                <a:latin typeface="微軟正黑體" pitchFamily="34" charset="-120"/>
                <a:ea typeface="微軟正黑體" pitchFamily="34" charset="-120"/>
              </a:rPr>
              <a:t>2 (Input):</a:t>
            </a:r>
            <a:endParaRPr kumimoji="0" lang="en-US" altLang="zh-TW" sz="3200" b="1"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a:p>
            <a:pPr marL="0" marR="0" indent="0" algn="l" defTabSz="825500" rtl="0" eaLnBrk="1" fontAlgn="base" latinLnBrk="0" hangingPunct="0">
              <a:lnSpc>
                <a:spcPct val="100000"/>
              </a:lnSpc>
              <a:spcBef>
                <a:spcPct val="0"/>
              </a:spcBef>
              <a:spcAft>
                <a:spcPct val="0"/>
              </a:spcAft>
              <a:buClrTx/>
              <a:buSzTx/>
              <a:buFontTx/>
              <a:buNone/>
              <a:tabLst/>
            </a:pPr>
            <a:r>
              <a:rPr lang="zh-TW" altLang="en-US" sz="2800" dirty="0" smtClean="0">
                <a:latin typeface="微軟正黑體" pitchFamily="34" charset="-120"/>
                <a:ea typeface="微軟正黑體" pitchFamily="34" charset="-120"/>
              </a:rPr>
              <a:t>底座調整仰角</a:t>
            </a:r>
            <a:endPar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p:txBody>
      </p:sp>
      <p:sp>
        <p:nvSpPr>
          <p:cNvPr id="51" name="矩形 50"/>
          <p:cNvSpPr/>
          <p:nvPr/>
        </p:nvSpPr>
        <p:spPr bwMode="auto">
          <a:xfrm>
            <a:off x="2470920" y="12487398"/>
            <a:ext cx="5184576" cy="923330"/>
          </a:xfrm>
          <a:prstGeom prst="rect">
            <a:avLst/>
          </a:prstGeom>
          <a:solidFill>
            <a:srgbClr val="CCCCFF">
              <a:alpha val="63000"/>
            </a:srgbClr>
          </a:solidFill>
          <a:ln w="76200" cap="flat" cmpd="sng" algn="ctr">
            <a:solidFill>
              <a:srgbClr val="CCCCFF"/>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l"/>
            <a:r>
              <a:rPr lang="zh-TW" altLang="en-US" sz="3200" b="1" dirty="0" smtClean="0">
                <a:latin typeface="微軟正黑體" pitchFamily="34" charset="-120"/>
                <a:ea typeface="微軟正黑體" pitchFamily="34" charset="-120"/>
              </a:rPr>
              <a:t>輸入參數</a:t>
            </a:r>
            <a:r>
              <a:rPr lang="en-US" altLang="zh-TW" sz="3200" b="1" dirty="0" smtClean="0">
                <a:latin typeface="微軟正黑體" pitchFamily="34" charset="-120"/>
                <a:ea typeface="微軟正黑體" pitchFamily="34" charset="-120"/>
              </a:rPr>
              <a:t>3 (Input):</a:t>
            </a:r>
            <a:endParaRPr kumimoji="0" lang="en-US" altLang="zh-TW" sz="3200" b="1"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endParaRPr>
          </a:p>
          <a:p>
            <a:pPr marL="0" marR="0" indent="0" algn="l" defTabSz="825500" rtl="0" eaLnBrk="1" fontAlgn="base" latinLnBrk="0" hangingPunct="0">
              <a:lnSpc>
                <a:spcPct val="100000"/>
              </a:lnSpc>
              <a:spcBef>
                <a:spcPct val="0"/>
              </a:spcBef>
              <a:spcAft>
                <a:spcPct val="0"/>
              </a:spcAft>
              <a:buClrTx/>
              <a:buSzTx/>
              <a:buFontTx/>
              <a:buNone/>
              <a:tabLst/>
            </a:pPr>
            <a:r>
              <a:rPr kumimoji="0" lang="zh-TW" altLang="en-US" sz="2800" b="0" i="0" u="none" strike="noStrike" cap="none" normalizeH="0" baseline="0" dirty="0" smtClean="0">
                <a:ln>
                  <a:noFill/>
                </a:ln>
                <a:solidFill>
                  <a:srgbClr val="333333"/>
                </a:solidFill>
                <a:effectLst/>
                <a:latin typeface="微軟正黑體" pitchFamily="34" charset="-120"/>
                <a:ea typeface="微軟正黑體" pitchFamily="34" charset="-120"/>
                <a:sym typeface="Lato" pitchFamily="34" charset="0"/>
              </a:rPr>
              <a:t>底座控制左右旋轉</a:t>
            </a:r>
          </a:p>
        </p:txBody>
      </p:sp>
      <p:sp>
        <p:nvSpPr>
          <p:cNvPr id="31" name="文字方塊 30">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17</a:t>
            </a:r>
            <a:endParaRPr kumimoji="1" lang="zh-TW" altLang="en-US" sz="44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3">
            <a:extLst>
              <a:ext uri="{FF2B5EF4-FFF2-40B4-BE49-F238E27FC236}">
                <a16:creationId xmlns="" xmlns:a16="http://schemas.microsoft.com/office/drawing/2014/main" id="{09D6AB8B-B03A-4546-9218-263E187C9029}"/>
              </a:ext>
            </a:extLst>
          </p:cNvPr>
          <p:cNvSpPr>
            <a:spLocks noGrp="1"/>
          </p:cNvSpPr>
          <p:nvPr>
            <p:ph sz="quarter" idx="11"/>
          </p:nvPr>
        </p:nvSpPr>
        <p:spPr/>
        <p:txBody>
          <a:bodyPr/>
          <a:lstStyle/>
          <a:p>
            <a:r>
              <a:rPr lang="en-US" altLang="zh-TW" dirty="0"/>
              <a:t>PART </a:t>
            </a:r>
            <a:r>
              <a:rPr lang="en-US" altLang="zh-TW" dirty="0" smtClean="0"/>
              <a:t>IV</a:t>
            </a:r>
            <a:endParaRPr lang="en-US" altLang="zh-TW" dirty="0"/>
          </a:p>
          <a:p>
            <a:r>
              <a:rPr lang="en-US" altLang="zh-TW" b="1" dirty="0" smtClean="0">
                <a:latin typeface="微軟正黑體" pitchFamily="34" charset="-120"/>
                <a:ea typeface="微軟正黑體" pitchFamily="34" charset="-120"/>
              </a:rPr>
              <a:t>AI</a:t>
            </a:r>
            <a:r>
              <a:rPr lang="zh-TW" altLang="en-US" b="1" dirty="0" smtClean="0">
                <a:latin typeface="微軟正黑體" pitchFamily="34" charset="-120"/>
                <a:ea typeface="微軟正黑體" pitchFamily="34" charset="-120"/>
              </a:rPr>
              <a:t> 種植小幫手</a:t>
            </a:r>
            <a:endParaRPr lang="zh-TW" altLang="en-US" b="1" dirty="0">
              <a:latin typeface="微軟正黑體" pitchFamily="34" charset="-120"/>
              <a:ea typeface="微軟正黑體" pitchFamily="34" charset="-120"/>
            </a:endParaRPr>
          </a:p>
        </p:txBody>
      </p:sp>
    </p:spTree>
    <p:extLst>
      <p:ext uri="{BB962C8B-B14F-4D97-AF65-F5344CB8AC3E}">
        <p14:creationId xmlns="" xmlns:p14="http://schemas.microsoft.com/office/powerpoint/2010/main" val="1247814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3">
            <a:extLst>
              <a:ext uri="{FF2B5EF4-FFF2-40B4-BE49-F238E27FC236}">
                <a16:creationId xmlns="" xmlns:a16="http://schemas.microsoft.com/office/drawing/2014/main" id="{09D6AB8B-B03A-4546-9218-263E187C9029}"/>
              </a:ext>
            </a:extLst>
          </p:cNvPr>
          <p:cNvSpPr>
            <a:spLocks noGrp="1"/>
          </p:cNvSpPr>
          <p:nvPr>
            <p:ph sz="quarter" idx="11"/>
          </p:nvPr>
        </p:nvSpPr>
        <p:spPr/>
        <p:txBody>
          <a:bodyPr/>
          <a:lstStyle/>
          <a:p>
            <a:r>
              <a:rPr lang="en-US" altLang="zh-TW" dirty="0"/>
              <a:t>PART </a:t>
            </a:r>
            <a:r>
              <a:rPr lang="en-US" altLang="zh-TW" dirty="0" smtClean="0"/>
              <a:t>I</a:t>
            </a:r>
            <a:endParaRPr lang="en-US" altLang="zh-TW" dirty="0"/>
          </a:p>
          <a:p>
            <a:r>
              <a:rPr lang="zh-TW" altLang="en-US" b="1" dirty="0" smtClean="0">
                <a:latin typeface="微軟正黑體" pitchFamily="34" charset="-120"/>
                <a:ea typeface="微軟正黑體" pitchFamily="34" charset="-120"/>
              </a:rPr>
              <a:t>背景與團隊介紹</a:t>
            </a:r>
            <a:endParaRPr lang="zh-TW" altLang="en-US" b="1" dirty="0">
              <a:latin typeface="微軟正黑體" pitchFamily="34" charset="-120"/>
              <a:ea typeface="微軟正黑體" pitchFamily="34" charset="-120"/>
            </a:endParaRPr>
          </a:p>
        </p:txBody>
      </p:sp>
    </p:spTree>
    <p:extLst>
      <p:ext uri="{BB962C8B-B14F-4D97-AF65-F5344CB8AC3E}">
        <p14:creationId xmlns="" xmlns:p14="http://schemas.microsoft.com/office/powerpoint/2010/main" val="12478148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圓角矩形 2"/>
          <p:cNvSpPr/>
          <p:nvPr/>
        </p:nvSpPr>
        <p:spPr bwMode="auto">
          <a:xfrm>
            <a:off x="8951640" y="4481736"/>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a:latin typeface="微軟正黑體" pitchFamily="34" charset="-120"/>
                <a:ea typeface="微軟正黑體" pitchFamily="34" charset="-120"/>
              </a:rPr>
              <a:t>資料庫建立實驗</a:t>
            </a:r>
            <a:r>
              <a:rPr lang="en-US" altLang="zh-TW" sz="4000" dirty="0">
                <a:latin typeface="微軟正黑體" pitchFamily="34" charset="-120"/>
                <a:ea typeface="微軟正黑體" pitchFamily="34" charset="-120"/>
              </a:rPr>
              <a:t>:</a:t>
            </a:r>
          </a:p>
        </p:txBody>
      </p:sp>
      <p:sp>
        <p:nvSpPr>
          <p:cNvPr id="4" name="圓角矩形 3"/>
          <p:cNvSpPr/>
          <p:nvPr/>
        </p:nvSpPr>
        <p:spPr bwMode="auto">
          <a:xfrm>
            <a:off x="16440472" y="4481736"/>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a:latin typeface="微軟正黑體" pitchFamily="34" charset="-120"/>
                <a:ea typeface="微軟正黑體" pitchFamily="34" charset="-120"/>
              </a:rPr>
              <a:t>控制變因設定</a:t>
            </a:r>
          </a:p>
        </p:txBody>
      </p:sp>
      <p:sp>
        <p:nvSpPr>
          <p:cNvPr id="5" name="圓角矩形 4"/>
          <p:cNvSpPr/>
          <p:nvPr/>
        </p:nvSpPr>
        <p:spPr bwMode="auto">
          <a:xfrm>
            <a:off x="16440472" y="6353944"/>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a:latin typeface="微軟正黑體" pitchFamily="34" charset="-120"/>
                <a:ea typeface="微軟正黑體" pitchFamily="34" charset="-120"/>
              </a:rPr>
              <a:t>操作變因設計</a:t>
            </a:r>
          </a:p>
        </p:txBody>
      </p:sp>
      <p:sp>
        <p:nvSpPr>
          <p:cNvPr id="6" name="圓角矩形 5"/>
          <p:cNvSpPr/>
          <p:nvPr/>
        </p:nvSpPr>
        <p:spPr bwMode="auto">
          <a:xfrm>
            <a:off x="16440472" y="8144991"/>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a:latin typeface="微軟正黑體" pitchFamily="34" charset="-120"/>
                <a:ea typeface="微軟正黑體" pitchFamily="34" charset="-120"/>
              </a:rPr>
              <a:t>實驗結果比較</a:t>
            </a:r>
          </a:p>
        </p:txBody>
      </p:sp>
      <p:sp>
        <p:nvSpPr>
          <p:cNvPr id="7" name="圓角矩形 6"/>
          <p:cNvSpPr/>
          <p:nvPr/>
        </p:nvSpPr>
        <p:spPr bwMode="auto">
          <a:xfrm>
            <a:off x="16440472" y="10026352"/>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a:latin typeface="微軟正黑體" pitchFamily="34" charset="-120"/>
                <a:ea typeface="微軟正黑體" pitchFamily="34" charset="-120"/>
              </a:rPr>
              <a:t>延伸實驗結果比較</a:t>
            </a:r>
          </a:p>
        </p:txBody>
      </p:sp>
      <p:sp>
        <p:nvSpPr>
          <p:cNvPr id="8" name="圓角矩形 7"/>
          <p:cNvSpPr/>
          <p:nvPr/>
        </p:nvSpPr>
        <p:spPr bwMode="auto">
          <a:xfrm>
            <a:off x="2038872" y="7358066"/>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smtClean="0">
                <a:latin typeface="微軟正黑體" pitchFamily="34" charset="-120"/>
                <a:ea typeface="微軟正黑體" pitchFamily="34" charset="-120"/>
              </a:rPr>
              <a:t>種植</a:t>
            </a:r>
            <a:r>
              <a:rPr lang="zh-TW" altLang="en-US" sz="4000" dirty="0">
                <a:latin typeface="微軟正黑體" pitchFamily="34" charset="-120"/>
                <a:ea typeface="微軟正黑體" pitchFamily="34" charset="-120"/>
              </a:rPr>
              <a:t>基本知識</a:t>
            </a:r>
          </a:p>
        </p:txBody>
      </p:sp>
      <p:sp>
        <p:nvSpPr>
          <p:cNvPr id="12" name="文字方塊 11"/>
          <p:cNvSpPr txBox="1"/>
          <p:nvPr/>
        </p:nvSpPr>
        <p:spPr>
          <a:xfrm>
            <a:off x="8951640" y="3041576"/>
            <a:ext cx="6120680" cy="720080"/>
          </a:xfrm>
          <a:prstGeom prst="rect">
            <a:avLst/>
          </a:prstGeom>
          <a:noFill/>
        </p:spPr>
        <p:txBody>
          <a:bodyPr wrap="square" rtlCol="0">
            <a:spAutoFit/>
          </a:bodyPr>
          <a:lstStyle/>
          <a:p>
            <a:pPr algn="l"/>
            <a:r>
              <a:rPr lang="zh-TW" altLang="en-US" sz="4000" b="1" dirty="0">
                <a:latin typeface="微軟正黑體" pitchFamily="34" charset="-120"/>
                <a:ea typeface="微軟正黑體" pitchFamily="34" charset="-120"/>
              </a:rPr>
              <a:t>階段一 學習資料庫的建立</a:t>
            </a:r>
          </a:p>
        </p:txBody>
      </p:sp>
      <p:sp>
        <p:nvSpPr>
          <p:cNvPr id="13" name="文字方塊 12"/>
          <p:cNvSpPr txBox="1"/>
          <p:nvPr/>
        </p:nvSpPr>
        <p:spPr>
          <a:xfrm>
            <a:off x="16008424" y="3041576"/>
            <a:ext cx="7488832" cy="1200329"/>
          </a:xfrm>
          <a:prstGeom prst="rect">
            <a:avLst/>
          </a:prstGeom>
          <a:noFill/>
        </p:spPr>
        <p:txBody>
          <a:bodyPr wrap="square" rtlCol="0">
            <a:spAutoFit/>
          </a:bodyPr>
          <a:lstStyle/>
          <a:p>
            <a:pPr algn="l"/>
            <a:r>
              <a:rPr lang="zh-TW" altLang="en-US" sz="4000" b="1" dirty="0">
                <a:latin typeface="微軟正黑體" pitchFamily="34" charset="-120"/>
                <a:ea typeface="微軟正黑體" pitchFamily="34" charset="-120"/>
              </a:rPr>
              <a:t>階段二 機器學習模式即時調整</a:t>
            </a:r>
            <a:endParaRPr lang="en-US" altLang="zh-TW" sz="4000" b="1" dirty="0">
              <a:latin typeface="微軟正黑體" pitchFamily="34" charset="-120"/>
              <a:ea typeface="微軟正黑體" pitchFamily="34" charset="-120"/>
            </a:endParaRPr>
          </a:p>
          <a:p>
            <a:pPr algn="l"/>
            <a:r>
              <a:rPr lang="en-US" altLang="zh-TW" sz="3200" dirty="0">
                <a:latin typeface="微軟正黑體" pitchFamily="34" charset="-120"/>
                <a:ea typeface="微軟正黑體" pitchFamily="34" charset="-120"/>
              </a:rPr>
              <a:t>(</a:t>
            </a:r>
            <a:r>
              <a:rPr lang="zh-TW" altLang="en-US" sz="3200" dirty="0">
                <a:latin typeface="微軟正黑體" pitchFamily="34" charset="-120"/>
                <a:ea typeface="微軟正黑體" pitchFamily="34" charset="-120"/>
              </a:rPr>
              <a:t>可跳過階段一直接使用雲端標準資料庫</a:t>
            </a:r>
            <a:r>
              <a:rPr lang="en-US" altLang="zh-TW" sz="3200" dirty="0">
                <a:latin typeface="微軟正黑體" pitchFamily="34" charset="-120"/>
                <a:ea typeface="微軟正黑體" pitchFamily="34" charset="-120"/>
              </a:rPr>
              <a:t>)</a:t>
            </a:r>
            <a:endParaRPr lang="zh-TW" altLang="en-US" sz="4000" dirty="0">
              <a:latin typeface="微軟正黑體" pitchFamily="34" charset="-120"/>
              <a:ea typeface="微軟正黑體" pitchFamily="34" charset="-120"/>
            </a:endParaRPr>
          </a:p>
        </p:txBody>
      </p:sp>
      <p:sp>
        <p:nvSpPr>
          <p:cNvPr id="14" name="圓角矩形 13"/>
          <p:cNvSpPr/>
          <p:nvPr/>
        </p:nvSpPr>
        <p:spPr bwMode="auto">
          <a:xfrm>
            <a:off x="2038872" y="8654210"/>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a:latin typeface="微軟正黑體" pitchFamily="34" charset="-120"/>
                <a:ea typeface="微軟正黑體" pitchFamily="34" charset="-120"/>
              </a:rPr>
              <a:t>軟硬體介面認識</a:t>
            </a:r>
          </a:p>
        </p:txBody>
      </p:sp>
      <p:sp>
        <p:nvSpPr>
          <p:cNvPr id="15" name="圓角矩形 14"/>
          <p:cNvSpPr/>
          <p:nvPr/>
        </p:nvSpPr>
        <p:spPr bwMode="auto">
          <a:xfrm>
            <a:off x="2038872" y="9878346"/>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a:latin typeface="微軟正黑體" pitchFamily="34" charset="-120"/>
                <a:ea typeface="微軟正黑體" pitchFamily="34" charset="-120"/>
              </a:rPr>
              <a:t>手動感測器校正</a:t>
            </a:r>
          </a:p>
        </p:txBody>
      </p:sp>
      <p:cxnSp>
        <p:nvCxnSpPr>
          <p:cNvPr id="17" name="直線單箭頭接點 16"/>
          <p:cNvCxnSpPr>
            <a:stCxn id="8" idx="2"/>
            <a:endCxn id="14" idx="0"/>
          </p:cNvCxnSpPr>
          <p:nvPr/>
        </p:nvCxnSpPr>
        <p:spPr bwMode="auto">
          <a:xfrm>
            <a:off x="4955196" y="8015291"/>
            <a:ext cx="0" cy="638919"/>
          </a:xfrm>
          <a:prstGeom prst="straightConnector1">
            <a:avLst/>
          </a:prstGeom>
          <a:solidFill>
            <a:srgbClr val="F4F4F4"/>
          </a:solidFill>
          <a:ln w="12700" cap="flat" cmpd="sng" algn="ctr">
            <a:solidFill>
              <a:schemeClr val="accent1"/>
            </a:solidFill>
            <a:prstDash val="solid"/>
            <a:miter lim="800000"/>
            <a:headEnd type="none" w="med" len="med"/>
            <a:tailEnd type="arrow"/>
          </a:ln>
          <a:effectLst/>
        </p:spPr>
      </p:cxnSp>
      <p:cxnSp>
        <p:nvCxnSpPr>
          <p:cNvPr id="19" name="直線單箭頭接點 18"/>
          <p:cNvCxnSpPr>
            <a:stCxn id="14" idx="2"/>
            <a:endCxn id="15" idx="0"/>
          </p:cNvCxnSpPr>
          <p:nvPr/>
        </p:nvCxnSpPr>
        <p:spPr bwMode="auto">
          <a:xfrm>
            <a:off x="4955196" y="9311435"/>
            <a:ext cx="0" cy="566911"/>
          </a:xfrm>
          <a:prstGeom prst="straightConnector1">
            <a:avLst/>
          </a:prstGeom>
          <a:solidFill>
            <a:srgbClr val="F4F4F4"/>
          </a:solidFill>
          <a:ln w="12700" cap="flat" cmpd="sng" algn="ctr">
            <a:solidFill>
              <a:schemeClr val="accent1"/>
            </a:solidFill>
            <a:prstDash val="solid"/>
            <a:miter lim="800000"/>
            <a:headEnd type="none" w="med" len="med"/>
            <a:tailEnd type="arrow"/>
          </a:ln>
          <a:effectLst/>
        </p:spPr>
      </p:cxnSp>
      <p:cxnSp>
        <p:nvCxnSpPr>
          <p:cNvPr id="21" name="肘形接點 20"/>
          <p:cNvCxnSpPr>
            <a:stCxn id="15" idx="3"/>
            <a:endCxn id="3" idx="1"/>
          </p:cNvCxnSpPr>
          <p:nvPr/>
        </p:nvCxnSpPr>
        <p:spPr bwMode="auto">
          <a:xfrm flipV="1">
            <a:off x="7871520" y="4810349"/>
            <a:ext cx="1080120" cy="5396610"/>
          </a:xfrm>
          <a:prstGeom prst="bentConnector3">
            <a:avLst>
              <a:gd name="adj1" fmla="val 50000"/>
            </a:avLst>
          </a:prstGeom>
          <a:solidFill>
            <a:srgbClr val="F4F4F4"/>
          </a:solidFill>
          <a:ln w="12700" cap="flat" cmpd="sng" algn="ctr">
            <a:solidFill>
              <a:schemeClr val="accent1"/>
            </a:solidFill>
            <a:prstDash val="solid"/>
            <a:miter lim="800000"/>
            <a:headEnd type="none" w="med" len="med"/>
            <a:tailEnd type="arrow"/>
          </a:ln>
          <a:effectLst/>
        </p:spPr>
      </p:cxnSp>
      <p:cxnSp>
        <p:nvCxnSpPr>
          <p:cNvPr id="28" name="直線單箭頭接點 27"/>
          <p:cNvCxnSpPr>
            <a:stCxn id="3" idx="3"/>
            <a:endCxn id="4" idx="1"/>
          </p:cNvCxnSpPr>
          <p:nvPr/>
        </p:nvCxnSpPr>
        <p:spPr bwMode="auto">
          <a:xfrm>
            <a:off x="14784288" y="4810349"/>
            <a:ext cx="1656184" cy="0"/>
          </a:xfrm>
          <a:prstGeom prst="straightConnector1">
            <a:avLst/>
          </a:prstGeom>
          <a:solidFill>
            <a:srgbClr val="F4F4F4"/>
          </a:solidFill>
          <a:ln w="12700" cap="flat" cmpd="sng" algn="ctr">
            <a:solidFill>
              <a:schemeClr val="accent1"/>
            </a:solidFill>
            <a:prstDash val="solid"/>
            <a:miter lim="800000"/>
            <a:headEnd type="none" w="med" len="med"/>
            <a:tailEnd type="arrow"/>
          </a:ln>
          <a:effectLst/>
        </p:spPr>
      </p:cxnSp>
      <p:cxnSp>
        <p:nvCxnSpPr>
          <p:cNvPr id="30" name="肘形接點 29"/>
          <p:cNvCxnSpPr>
            <a:stCxn id="4" idx="3"/>
            <a:endCxn id="5" idx="3"/>
          </p:cNvCxnSpPr>
          <p:nvPr/>
        </p:nvCxnSpPr>
        <p:spPr bwMode="auto">
          <a:xfrm>
            <a:off x="22273120" y="4810349"/>
            <a:ext cx="12700" cy="1872208"/>
          </a:xfrm>
          <a:prstGeom prst="bentConnector3">
            <a:avLst>
              <a:gd name="adj1" fmla="val 5210529"/>
            </a:avLst>
          </a:prstGeom>
          <a:solidFill>
            <a:srgbClr val="F4F4F4"/>
          </a:solidFill>
          <a:ln w="12700" cap="flat" cmpd="sng" algn="ctr">
            <a:solidFill>
              <a:schemeClr val="accent1"/>
            </a:solidFill>
            <a:prstDash val="solid"/>
            <a:miter lim="800000"/>
            <a:headEnd type="none" w="med" len="med"/>
            <a:tailEnd type="arrow"/>
          </a:ln>
          <a:effectLst/>
        </p:spPr>
      </p:cxnSp>
      <p:cxnSp>
        <p:nvCxnSpPr>
          <p:cNvPr id="32" name="肘形接點 31"/>
          <p:cNvCxnSpPr>
            <a:stCxn id="5" idx="1"/>
            <a:endCxn id="6" idx="1"/>
          </p:cNvCxnSpPr>
          <p:nvPr/>
        </p:nvCxnSpPr>
        <p:spPr bwMode="auto">
          <a:xfrm rot="10800000" flipV="1">
            <a:off x="16440472" y="6682556"/>
            <a:ext cx="12700" cy="1791047"/>
          </a:xfrm>
          <a:prstGeom prst="bentConnector3">
            <a:avLst>
              <a:gd name="adj1" fmla="val 4642104"/>
            </a:avLst>
          </a:prstGeom>
          <a:solidFill>
            <a:srgbClr val="F4F4F4"/>
          </a:solidFill>
          <a:ln w="12700" cap="flat" cmpd="sng" algn="ctr">
            <a:solidFill>
              <a:schemeClr val="accent1"/>
            </a:solidFill>
            <a:prstDash val="solid"/>
            <a:miter lim="800000"/>
            <a:headEnd type="none" w="med" len="med"/>
            <a:tailEnd type="arrow"/>
          </a:ln>
          <a:effectLst/>
        </p:spPr>
      </p:cxnSp>
      <p:cxnSp>
        <p:nvCxnSpPr>
          <p:cNvPr id="34" name="肘形接點 33"/>
          <p:cNvCxnSpPr>
            <a:stCxn id="6" idx="3"/>
            <a:endCxn id="7" idx="3"/>
          </p:cNvCxnSpPr>
          <p:nvPr/>
        </p:nvCxnSpPr>
        <p:spPr bwMode="auto">
          <a:xfrm>
            <a:off x="22273120" y="8473604"/>
            <a:ext cx="12700" cy="1881361"/>
          </a:xfrm>
          <a:prstGeom prst="bentConnector3">
            <a:avLst>
              <a:gd name="adj1" fmla="val 5021057"/>
            </a:avLst>
          </a:prstGeom>
          <a:solidFill>
            <a:srgbClr val="F4F4F4"/>
          </a:solidFill>
          <a:ln w="12700" cap="flat" cmpd="sng" algn="ctr">
            <a:solidFill>
              <a:schemeClr val="accent1"/>
            </a:solidFill>
            <a:prstDash val="solid"/>
            <a:miter lim="800000"/>
            <a:headEnd type="none" w="med" len="med"/>
            <a:tailEnd type="arrow"/>
          </a:ln>
          <a:effectLst/>
        </p:spPr>
      </p:cxnSp>
      <p:sp>
        <p:nvSpPr>
          <p:cNvPr id="35" name="文字方塊 34"/>
          <p:cNvSpPr txBox="1"/>
          <p:nvPr/>
        </p:nvSpPr>
        <p:spPr>
          <a:xfrm>
            <a:off x="8951640" y="5273824"/>
            <a:ext cx="6552728" cy="7478970"/>
          </a:xfrm>
          <a:prstGeom prst="rect">
            <a:avLst/>
          </a:prstGeom>
          <a:noFill/>
        </p:spPr>
        <p:txBody>
          <a:bodyPr wrap="square" rtlCol="0">
            <a:spAutoFit/>
          </a:bodyPr>
          <a:lstStyle/>
          <a:p>
            <a:pPr marL="360363" indent="-360363" algn="l">
              <a:buFont typeface="Arial" pitchFamily="34" charset="0"/>
              <a:buChar char="•"/>
            </a:pPr>
            <a:r>
              <a:rPr lang="zh-TW" altLang="en-US" sz="3200" dirty="0">
                <a:latin typeface="微軟正黑體" pitchFamily="34" charset="-120"/>
                <a:ea typeface="微軟正黑體" pitchFamily="34" charset="-120"/>
              </a:rPr>
              <a:t>時間需求</a:t>
            </a:r>
            <a:r>
              <a:rPr lang="en-US" altLang="zh-TW" sz="3200" dirty="0">
                <a:latin typeface="微軟正黑體" pitchFamily="34" charset="-120"/>
                <a:ea typeface="微軟正黑體" pitchFamily="34" charset="-120"/>
              </a:rPr>
              <a:t>:</a:t>
            </a:r>
            <a:r>
              <a:rPr lang="zh-TW" altLang="en-US" sz="3200" dirty="0">
                <a:latin typeface="微軟正黑體" pitchFamily="34" charset="-120"/>
                <a:ea typeface="微軟正黑體" pitchFamily="34" charset="-120"/>
              </a:rPr>
              <a:t> </a:t>
            </a:r>
            <a:r>
              <a:rPr lang="en-US" altLang="zh-TW" sz="3200" dirty="0" smtClean="0">
                <a:latin typeface="微軟正黑體" pitchFamily="34" charset="-120"/>
                <a:ea typeface="微軟正黑體" pitchFamily="34" charset="-120"/>
              </a:rPr>
              <a:t>1~5</a:t>
            </a:r>
            <a:r>
              <a:rPr lang="zh-TW" altLang="en-US" sz="3200" dirty="0">
                <a:latin typeface="微軟正黑體" pitchFamily="34" charset="-120"/>
                <a:ea typeface="微軟正黑體" pitchFamily="34" charset="-120"/>
              </a:rPr>
              <a:t>個月</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a:latin typeface="微軟正黑體" pitchFamily="34" charset="-120"/>
                <a:ea typeface="微軟正黑體" pitchFamily="34" charset="-120"/>
              </a:rPr>
              <a:t>教室內擺放</a:t>
            </a:r>
            <a:r>
              <a:rPr lang="en-US" altLang="zh-TW" sz="3200" dirty="0">
                <a:latin typeface="微軟正黑體" pitchFamily="34" charset="-120"/>
                <a:ea typeface="微軟正黑體" pitchFamily="34" charset="-120"/>
              </a:rPr>
              <a:t>10~15</a:t>
            </a:r>
            <a:r>
              <a:rPr lang="zh-TW" altLang="en-US" sz="3200" dirty="0">
                <a:latin typeface="微軟正黑體" pitchFamily="34" charset="-120"/>
                <a:ea typeface="微軟正黑體" pitchFamily="34" charset="-120"/>
              </a:rPr>
              <a:t>組實驗</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a:latin typeface="微軟正黑體" pitchFamily="34" charset="-120"/>
                <a:ea typeface="微軟正黑體" pitchFamily="34" charset="-120"/>
              </a:rPr>
              <a:t>環境控制變因設定</a:t>
            </a:r>
            <a:endParaRPr lang="en-US" altLang="zh-TW" sz="3200" dirty="0">
              <a:latin typeface="微軟正黑體" pitchFamily="34" charset="-120"/>
              <a:ea typeface="微軟正黑體" pitchFamily="34" charset="-120"/>
            </a:endParaRPr>
          </a:p>
          <a:p>
            <a:pPr marL="890588" lvl="1" indent="-360363">
              <a:buFont typeface="Wingdings" pitchFamily="2" charset="2"/>
              <a:buChar char="ü"/>
            </a:pPr>
            <a:r>
              <a:rPr lang="zh-TW" altLang="en-US" sz="3200" dirty="0">
                <a:latin typeface="微軟正黑體" pitchFamily="34" charset="-120"/>
                <a:ea typeface="微軟正黑體" pitchFamily="34" charset="-120"/>
              </a:rPr>
              <a:t>一般為擺放環境使實驗設置固定在同一環境溫濕度變化</a:t>
            </a:r>
            <a:endParaRPr lang="en-US" altLang="zh-TW" sz="3200" dirty="0">
              <a:latin typeface="微軟正黑體" pitchFamily="34" charset="-120"/>
              <a:ea typeface="微軟正黑體" pitchFamily="34" charset="-120"/>
            </a:endParaRPr>
          </a:p>
          <a:p>
            <a:pPr marL="890588" lvl="4" indent="-360363">
              <a:buFont typeface="Wingdings" pitchFamily="2" charset="2"/>
              <a:buChar char="ü"/>
            </a:pPr>
            <a:r>
              <a:rPr lang="zh-TW" altLang="en-US" sz="3200" dirty="0">
                <a:latin typeface="微軟正黑體" pitchFamily="34" charset="-120"/>
                <a:ea typeface="微軟正黑體" pitchFamily="34" charset="-120"/>
              </a:rPr>
              <a:t>可選定教室櫃子上或陽台邊</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a:latin typeface="微軟正黑體" pitchFamily="34" charset="-120"/>
                <a:ea typeface="微軟正黑體" pitchFamily="34" charset="-120"/>
              </a:rPr>
              <a:t>設計操作變因對照</a:t>
            </a:r>
            <a:r>
              <a:rPr lang="en-US" altLang="zh-TW" sz="3200" dirty="0">
                <a:latin typeface="微軟正黑體" pitchFamily="34" charset="-120"/>
                <a:ea typeface="微軟正黑體" pitchFamily="34" charset="-120"/>
              </a:rPr>
              <a:t>:</a:t>
            </a:r>
          </a:p>
          <a:p>
            <a:pPr marL="985838" indent="-360363" algn="l">
              <a:buFont typeface="Wingdings" pitchFamily="2" charset="2"/>
              <a:buChar char="ü"/>
            </a:pPr>
            <a:r>
              <a:rPr lang="zh-TW" altLang="en-US" sz="3200" dirty="0">
                <a:latin typeface="微軟正黑體" pitchFamily="34" charset="-120"/>
                <a:ea typeface="微軟正黑體" pitchFamily="34" charset="-120"/>
              </a:rPr>
              <a:t>日照時間</a:t>
            </a:r>
            <a:endParaRPr lang="en-US" altLang="zh-TW" sz="3200" dirty="0">
              <a:latin typeface="微軟正黑體" pitchFamily="34" charset="-120"/>
              <a:ea typeface="微軟正黑體" pitchFamily="34" charset="-120"/>
            </a:endParaRPr>
          </a:p>
          <a:p>
            <a:pPr marL="985838" indent="-360363" algn="l">
              <a:buFont typeface="Wingdings" pitchFamily="2" charset="2"/>
              <a:buChar char="ü"/>
            </a:pPr>
            <a:r>
              <a:rPr lang="zh-TW" altLang="en-US" sz="3200" dirty="0">
                <a:latin typeface="微軟正黑體" pitchFamily="34" charset="-120"/>
                <a:ea typeface="微軟正黑體" pitchFamily="34" charset="-120"/>
              </a:rPr>
              <a:t>土壤濕度</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a:latin typeface="微軟正黑體" pitchFamily="34" charset="-120"/>
                <a:ea typeface="微軟正黑體" pitchFamily="34" charset="-120"/>
              </a:rPr>
              <a:t>完成生長週期後，以影像辨識</a:t>
            </a:r>
            <a:r>
              <a:rPr lang="zh-TW" altLang="en-US" sz="3200" dirty="0" smtClean="0">
                <a:latin typeface="微軟正黑體" pitchFamily="34" charset="-120"/>
                <a:ea typeface="微軟正黑體" pitchFamily="34" charset="-120"/>
              </a:rPr>
              <a:t>比較植物花卉特徵</a:t>
            </a:r>
            <a:r>
              <a:rPr lang="zh-TW" altLang="en-US" sz="3200" dirty="0">
                <a:latin typeface="微軟正黑體" pitchFamily="34" charset="-120"/>
                <a:ea typeface="微軟正黑體" pitchFamily="34" charset="-120"/>
              </a:rPr>
              <a:t>，輸入資料庫</a:t>
            </a:r>
            <a:endParaRPr lang="en-US" altLang="zh-TW" sz="3200" dirty="0">
              <a:latin typeface="微軟正黑體" pitchFamily="34" charset="-120"/>
              <a:ea typeface="微軟正黑體" pitchFamily="34" charset="-120"/>
            </a:endParaRPr>
          </a:p>
          <a:p>
            <a:pPr marL="985838" indent="-360363" algn="l">
              <a:buFont typeface="Wingdings" pitchFamily="2" charset="2"/>
              <a:buChar char="ü"/>
            </a:pPr>
            <a:r>
              <a:rPr lang="zh-TW" altLang="en-US" sz="3200" dirty="0" smtClean="0">
                <a:solidFill>
                  <a:srgbClr val="FF0000"/>
                </a:solidFill>
                <a:latin typeface="微軟正黑體" pitchFamily="34" charset="-120"/>
                <a:ea typeface="微軟正黑體" pitchFamily="34" charset="-120"/>
              </a:rPr>
              <a:t>花卉數</a:t>
            </a:r>
            <a:endParaRPr lang="en-US" altLang="zh-TW" sz="3200" dirty="0">
              <a:solidFill>
                <a:srgbClr val="FF0000"/>
              </a:solidFill>
              <a:latin typeface="微軟正黑體" pitchFamily="34" charset="-120"/>
              <a:ea typeface="微軟正黑體" pitchFamily="34" charset="-120"/>
            </a:endParaRPr>
          </a:p>
          <a:p>
            <a:pPr marL="985838" indent="-360363" algn="l">
              <a:buFont typeface="Wingdings" pitchFamily="2" charset="2"/>
              <a:buChar char="ü"/>
            </a:pPr>
            <a:r>
              <a:rPr lang="zh-TW" altLang="en-US" sz="3200" dirty="0" smtClean="0">
                <a:solidFill>
                  <a:srgbClr val="FF0000"/>
                </a:solidFill>
                <a:latin typeface="微軟正黑體" pitchFamily="34" charset="-120"/>
                <a:ea typeface="微軟正黑體" pitchFamily="34" charset="-120"/>
              </a:rPr>
              <a:t>花期</a:t>
            </a:r>
            <a:endParaRPr lang="en-US" altLang="zh-TW" sz="3200" dirty="0">
              <a:solidFill>
                <a:srgbClr val="FF0000"/>
              </a:solidFill>
              <a:latin typeface="微軟正黑體" pitchFamily="34" charset="-120"/>
              <a:ea typeface="微軟正黑體" pitchFamily="34" charset="-120"/>
            </a:endParaRPr>
          </a:p>
          <a:p>
            <a:pPr marL="985838" indent="-360363" algn="l">
              <a:buFont typeface="Wingdings" pitchFamily="2" charset="2"/>
              <a:buChar char="ü"/>
            </a:pPr>
            <a:r>
              <a:rPr lang="zh-TW" altLang="en-US" sz="3200" dirty="0" smtClean="0">
                <a:solidFill>
                  <a:srgbClr val="FF0000"/>
                </a:solidFill>
                <a:latin typeface="微軟正黑體" pitchFamily="34" charset="-120"/>
                <a:ea typeface="微軟正黑體" pitchFamily="34" charset="-120"/>
              </a:rPr>
              <a:t>花卉形狀大小</a:t>
            </a:r>
            <a:endParaRPr lang="en-US" altLang="zh-TW" sz="3200" dirty="0">
              <a:solidFill>
                <a:srgbClr val="FF0000"/>
              </a:solidFill>
              <a:latin typeface="微軟正黑體" pitchFamily="34" charset="-120"/>
              <a:ea typeface="微軟正黑體" pitchFamily="34" charset="-120"/>
            </a:endParaRPr>
          </a:p>
          <a:p>
            <a:pPr marL="985838" indent="-360363" algn="l">
              <a:buFont typeface="Wingdings" pitchFamily="2" charset="2"/>
              <a:buChar char="ü"/>
            </a:pPr>
            <a:r>
              <a:rPr lang="zh-TW" altLang="en-US" sz="3200" dirty="0" smtClean="0">
                <a:solidFill>
                  <a:srgbClr val="FF0000"/>
                </a:solidFill>
                <a:latin typeface="微軟正黑體" pitchFamily="34" charset="-120"/>
                <a:ea typeface="微軟正黑體" pitchFamily="34" charset="-120"/>
              </a:rPr>
              <a:t>花卉成色</a:t>
            </a:r>
            <a:endParaRPr lang="zh-TW" altLang="en-US" sz="3200" dirty="0">
              <a:solidFill>
                <a:srgbClr val="FF0000"/>
              </a:solidFill>
              <a:latin typeface="微軟正黑體" pitchFamily="34" charset="-120"/>
              <a:ea typeface="微軟正黑體" pitchFamily="34" charset="-120"/>
            </a:endParaRPr>
          </a:p>
        </p:txBody>
      </p:sp>
      <p:sp>
        <p:nvSpPr>
          <p:cNvPr id="36" name="矩形 35"/>
          <p:cNvSpPr/>
          <p:nvPr/>
        </p:nvSpPr>
        <p:spPr>
          <a:xfrm>
            <a:off x="16656496" y="5129808"/>
            <a:ext cx="5688632" cy="1077218"/>
          </a:xfrm>
          <a:prstGeom prst="rect">
            <a:avLst/>
          </a:prstGeom>
        </p:spPr>
        <p:txBody>
          <a:bodyPr wrap="square">
            <a:spAutoFit/>
          </a:bodyPr>
          <a:lstStyle/>
          <a:p>
            <a:pPr marL="360363" indent="-360363" algn="l">
              <a:buFont typeface="Arial" pitchFamily="34" charset="0"/>
              <a:buChar char="•"/>
            </a:pPr>
            <a:r>
              <a:rPr lang="zh-TW" altLang="en-US" sz="3200" dirty="0">
                <a:latin typeface="微軟正黑體" pitchFamily="34" charset="-120"/>
                <a:ea typeface="微軟正黑體" pitchFamily="34" charset="-120"/>
              </a:rPr>
              <a:t>偵測環境控制變因設定</a:t>
            </a:r>
            <a:endParaRPr lang="en-US" altLang="zh-TW" sz="3200" dirty="0">
              <a:latin typeface="微軟正黑體" pitchFamily="34" charset="-120"/>
              <a:ea typeface="微軟正黑體" pitchFamily="34" charset="-120"/>
            </a:endParaRPr>
          </a:p>
          <a:p>
            <a:pPr marL="890588" lvl="1" indent="-360363" algn="l">
              <a:buFont typeface="Wingdings" pitchFamily="2" charset="2"/>
              <a:buChar char="ü"/>
            </a:pPr>
            <a:r>
              <a:rPr lang="zh-TW" altLang="en-US" sz="3200" dirty="0">
                <a:latin typeface="微軟正黑體" pitchFamily="34" charset="-120"/>
                <a:ea typeface="微軟正黑體" pitchFamily="34" charset="-120"/>
              </a:rPr>
              <a:t>讀取資料庫內控制數據</a:t>
            </a:r>
            <a:endParaRPr lang="zh-TW" altLang="en-US" dirty="0">
              <a:latin typeface="微軟正黑體" pitchFamily="34" charset="-120"/>
              <a:ea typeface="微軟正黑體" pitchFamily="34" charset="-120"/>
            </a:endParaRPr>
          </a:p>
        </p:txBody>
      </p:sp>
      <p:sp>
        <p:nvSpPr>
          <p:cNvPr id="37" name="矩形 36"/>
          <p:cNvSpPr/>
          <p:nvPr/>
        </p:nvSpPr>
        <p:spPr>
          <a:xfrm>
            <a:off x="16656496" y="7002016"/>
            <a:ext cx="5688632" cy="1077218"/>
          </a:xfrm>
          <a:prstGeom prst="rect">
            <a:avLst/>
          </a:prstGeom>
        </p:spPr>
        <p:txBody>
          <a:bodyPr wrap="square">
            <a:spAutoFit/>
          </a:bodyPr>
          <a:lstStyle/>
          <a:p>
            <a:pPr marL="360363" indent="-360363" algn="l">
              <a:buFont typeface="Arial" pitchFamily="34" charset="0"/>
              <a:buChar char="•"/>
            </a:pPr>
            <a:r>
              <a:rPr lang="en-US" altLang="zh-TW" sz="3200" dirty="0">
                <a:latin typeface="微軟正黑體" pitchFamily="34" charset="-120"/>
                <a:ea typeface="微軟正黑體" pitchFamily="34" charset="-120"/>
              </a:rPr>
              <a:t>ML</a:t>
            </a:r>
            <a:r>
              <a:rPr lang="zh-TW" altLang="en-US" sz="3200" dirty="0">
                <a:latin typeface="微軟正黑體" pitchFamily="34" charset="-120"/>
                <a:ea typeface="微軟正黑體" pitchFamily="34" charset="-120"/>
              </a:rPr>
              <a:t>調整澆灌行為</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en-US" altLang="zh-TW" sz="3200" dirty="0">
                <a:latin typeface="微軟正黑體" pitchFamily="34" charset="-120"/>
                <a:ea typeface="微軟正黑體" pitchFamily="34" charset="-120"/>
              </a:rPr>
              <a:t>ML</a:t>
            </a:r>
            <a:r>
              <a:rPr lang="zh-TW" altLang="en-US" sz="3200" dirty="0">
                <a:latin typeface="微軟正黑體" pitchFamily="34" charset="-120"/>
                <a:ea typeface="微軟正黑體" pitchFamily="34" charset="-120"/>
              </a:rPr>
              <a:t>調整生長燈補光時間</a:t>
            </a:r>
            <a:endParaRPr lang="en-US" altLang="zh-TW" sz="3200" dirty="0">
              <a:latin typeface="微軟正黑體" pitchFamily="34" charset="-120"/>
              <a:ea typeface="微軟正黑體" pitchFamily="34" charset="-120"/>
            </a:endParaRPr>
          </a:p>
        </p:txBody>
      </p:sp>
      <p:sp>
        <p:nvSpPr>
          <p:cNvPr id="38" name="矩形 37"/>
          <p:cNvSpPr/>
          <p:nvPr/>
        </p:nvSpPr>
        <p:spPr>
          <a:xfrm>
            <a:off x="16656496" y="8802216"/>
            <a:ext cx="5688632" cy="1077218"/>
          </a:xfrm>
          <a:prstGeom prst="rect">
            <a:avLst/>
          </a:prstGeom>
        </p:spPr>
        <p:txBody>
          <a:bodyPr wrap="square">
            <a:spAutoFit/>
          </a:bodyPr>
          <a:lstStyle/>
          <a:p>
            <a:pPr marL="360363" indent="-360363" algn="l">
              <a:buFont typeface="Arial" pitchFamily="34" charset="0"/>
              <a:buChar char="•"/>
            </a:pPr>
            <a:r>
              <a:rPr lang="zh-TW" altLang="en-US" sz="3200" dirty="0">
                <a:latin typeface="微軟正黑體" pitchFamily="34" charset="-120"/>
                <a:ea typeface="微軟正黑體" pitchFamily="34" charset="-120"/>
              </a:rPr>
              <a:t>數據對應影像辨識結果比較</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a:latin typeface="微軟正黑體" pitchFamily="34" charset="-120"/>
                <a:ea typeface="微軟正黑體" pitchFamily="34" charset="-120"/>
              </a:rPr>
              <a:t>將數據輸入資料庫</a:t>
            </a:r>
            <a:endParaRPr lang="en-US" altLang="zh-TW" sz="3200" dirty="0">
              <a:latin typeface="微軟正黑體" pitchFamily="34" charset="-120"/>
              <a:ea typeface="微軟正黑體" pitchFamily="34" charset="-120"/>
            </a:endParaRPr>
          </a:p>
        </p:txBody>
      </p:sp>
      <p:sp>
        <p:nvSpPr>
          <p:cNvPr id="39" name="矩形 38"/>
          <p:cNvSpPr/>
          <p:nvPr/>
        </p:nvSpPr>
        <p:spPr>
          <a:xfrm>
            <a:off x="16656496" y="10674424"/>
            <a:ext cx="5688632" cy="1077218"/>
          </a:xfrm>
          <a:prstGeom prst="rect">
            <a:avLst/>
          </a:prstGeom>
        </p:spPr>
        <p:txBody>
          <a:bodyPr wrap="square">
            <a:spAutoFit/>
          </a:bodyPr>
          <a:lstStyle/>
          <a:p>
            <a:pPr marL="360363" indent="-360363" algn="l">
              <a:buFont typeface="Arial" pitchFamily="34" charset="0"/>
              <a:buChar char="•"/>
            </a:pPr>
            <a:r>
              <a:rPr lang="zh-TW" altLang="en-US" sz="3200" dirty="0">
                <a:latin typeface="微軟正黑體" pitchFamily="34" charset="-120"/>
                <a:ea typeface="微軟正黑體" pitchFamily="34" charset="-120"/>
              </a:rPr>
              <a:t>依照</a:t>
            </a:r>
            <a:r>
              <a:rPr lang="zh-TW" altLang="en-US" sz="3200" dirty="0" smtClean="0">
                <a:latin typeface="微軟正黑體" pitchFamily="34" charset="-120"/>
                <a:ea typeface="微軟正黑體" pitchFamily="34" charset="-120"/>
              </a:rPr>
              <a:t>農委會資訊或外部資料庫比較實驗數據</a:t>
            </a:r>
            <a:endParaRPr lang="en-US" altLang="zh-TW" sz="3200" dirty="0">
              <a:latin typeface="微軟正黑體" pitchFamily="34" charset="-120"/>
              <a:ea typeface="微軟正黑體" pitchFamily="34" charset="-120"/>
            </a:endParaRPr>
          </a:p>
        </p:txBody>
      </p:sp>
      <p:grpSp>
        <p:nvGrpSpPr>
          <p:cNvPr id="2" name="群組 25"/>
          <p:cNvGrpSpPr/>
          <p:nvPr/>
        </p:nvGrpSpPr>
        <p:grpSpPr>
          <a:xfrm>
            <a:off x="1619177" y="10887046"/>
            <a:ext cx="7072360" cy="2134572"/>
            <a:chOff x="2254896" y="3132006"/>
            <a:chExt cx="20004256" cy="6246274"/>
          </a:xfrm>
        </p:grpSpPr>
        <p:pic>
          <p:nvPicPr>
            <p:cNvPr id="27" name="圖片 26" descr="—Pngtree—vector soil plant icon_4872807.png"/>
            <p:cNvPicPr>
              <a:picLocks noChangeAspect="1"/>
            </p:cNvPicPr>
            <p:nvPr/>
          </p:nvPicPr>
          <p:blipFill>
            <a:blip r:embed="rId2" cstate="print">
              <a:clrChange>
                <a:clrFrom>
                  <a:srgbClr val="FFFFFF"/>
                </a:clrFrom>
                <a:clrTo>
                  <a:srgbClr val="FFFFFF">
                    <a:alpha val="0"/>
                  </a:srgbClr>
                </a:clrTo>
              </a:clrChange>
            </a:blip>
            <a:stretch>
              <a:fillRect/>
            </a:stretch>
          </p:blipFill>
          <p:spPr>
            <a:xfrm>
              <a:off x="10103768" y="3960440"/>
              <a:ext cx="5417840" cy="5417840"/>
            </a:xfrm>
            <a:prstGeom prst="rect">
              <a:avLst/>
            </a:prstGeom>
          </p:spPr>
        </p:pic>
        <p:pic>
          <p:nvPicPr>
            <p:cNvPr id="29" name="Picture 2" descr="太陽圖示-向量圖示-免費向量免費下載"/>
            <p:cNvPicPr>
              <a:picLocks noChangeAspect="1" noChangeArrowheads="1"/>
            </p:cNvPicPr>
            <p:nvPr/>
          </p:nvPicPr>
          <p:blipFill rotWithShape="1">
            <a:blip r:embed="rId3" cstate="print">
              <a:clrChange>
                <a:clrFrom>
                  <a:srgbClr val="FFFFFF"/>
                </a:clrFrom>
                <a:clrTo>
                  <a:srgbClr val="FFFFFF">
                    <a:alpha val="0"/>
                  </a:srgbClr>
                </a:clrTo>
              </a:clrChange>
            </a:blip>
            <a:srcRect l="2366" t="309" r="1244" b="3301"/>
            <a:stretch/>
          </p:blipFill>
          <p:spPr bwMode="auto">
            <a:xfrm>
              <a:off x="4407711" y="4620313"/>
              <a:ext cx="3672409" cy="3672407"/>
            </a:xfrm>
            <a:prstGeom prst="rect">
              <a:avLst/>
            </a:prstGeom>
            <a:noFill/>
          </p:spPr>
        </p:pic>
        <p:pic>
          <p:nvPicPr>
            <p:cNvPr id="31" name="Picture 4" descr="Icono De Viento. Ráfaga De Señal De Viento. Símbolo Air. Icono De ..."/>
            <p:cNvPicPr>
              <a:picLocks noChangeAspect="1" noChangeArrowheads="1"/>
            </p:cNvPicPr>
            <p:nvPr/>
          </p:nvPicPr>
          <p:blipFill>
            <a:blip r:embed="rId4" cstate="print">
              <a:clrChange>
                <a:clrFrom>
                  <a:srgbClr val="FFFFFF"/>
                </a:clrFrom>
                <a:clrTo>
                  <a:srgbClr val="FFFFFF">
                    <a:alpha val="0"/>
                  </a:srgbClr>
                </a:clrTo>
              </a:clrChange>
              <a:duotone>
                <a:prstClr val="black"/>
                <a:srgbClr val="00B050">
                  <a:tint val="45000"/>
                  <a:satMod val="400000"/>
                </a:srgbClr>
              </a:duotone>
            </a:blip>
            <a:srcRect l="14040" t="15795" r="14882" b="16637"/>
            <a:stretch>
              <a:fillRect/>
            </a:stretch>
          </p:blipFill>
          <p:spPr bwMode="auto">
            <a:xfrm>
              <a:off x="16068791" y="4454717"/>
              <a:ext cx="4176464" cy="3970220"/>
            </a:xfrm>
            <a:prstGeom prst="rect">
              <a:avLst/>
            </a:prstGeom>
            <a:noFill/>
          </p:spPr>
        </p:pic>
        <p:sp>
          <p:nvSpPr>
            <p:cNvPr id="33" name="文字方塊 32"/>
            <p:cNvSpPr txBox="1"/>
            <p:nvPr/>
          </p:nvSpPr>
          <p:spPr>
            <a:xfrm>
              <a:off x="3331303" y="3132006"/>
              <a:ext cx="5560199" cy="1170819"/>
            </a:xfrm>
            <a:prstGeom prst="rect">
              <a:avLst/>
            </a:prstGeom>
            <a:noFill/>
          </p:spPr>
          <p:txBody>
            <a:bodyPr wrap="square" rtlCol="0">
              <a:spAutoFit/>
            </a:bodyPr>
            <a:lstStyle/>
            <a:p>
              <a:r>
                <a:rPr lang="zh-TW" altLang="en-US" sz="2000" dirty="0">
                  <a:latin typeface="微軟正黑體" pitchFamily="34" charset="-120"/>
                  <a:ea typeface="微軟正黑體" pitchFamily="34" charset="-120"/>
                </a:rPr>
                <a:t>陽光</a:t>
              </a:r>
              <a:r>
                <a:rPr lang="en-US" altLang="zh-TW" sz="2000" dirty="0">
                  <a:latin typeface="微軟正黑體" pitchFamily="34" charset="-120"/>
                  <a:ea typeface="微軟正黑體" pitchFamily="34" charset="-120"/>
                </a:rPr>
                <a:t>/</a:t>
              </a:r>
              <a:r>
                <a:rPr lang="zh-TW" altLang="en-US" sz="2000" dirty="0">
                  <a:latin typeface="微軟正黑體" pitchFamily="34" charset="-120"/>
                  <a:ea typeface="微軟正黑體" pitchFamily="34" charset="-120"/>
                </a:rPr>
                <a:t>日照時間</a:t>
              </a:r>
            </a:p>
          </p:txBody>
        </p:sp>
        <p:sp>
          <p:nvSpPr>
            <p:cNvPr id="40" name="文字方塊 39"/>
            <p:cNvSpPr txBox="1"/>
            <p:nvPr/>
          </p:nvSpPr>
          <p:spPr>
            <a:xfrm>
              <a:off x="9610346" y="3132006"/>
              <a:ext cx="5141262" cy="1170819"/>
            </a:xfrm>
            <a:prstGeom prst="rect">
              <a:avLst/>
            </a:prstGeom>
            <a:noFill/>
          </p:spPr>
          <p:txBody>
            <a:bodyPr wrap="square" rtlCol="0">
              <a:spAutoFit/>
            </a:bodyPr>
            <a:lstStyle/>
            <a:p>
              <a:r>
                <a:rPr lang="zh-TW" altLang="en-US" sz="2000" dirty="0">
                  <a:latin typeface="微軟正黑體" pitchFamily="34" charset="-120"/>
                  <a:ea typeface="微軟正黑體" pitchFamily="34" charset="-120"/>
                </a:rPr>
                <a:t>土壤</a:t>
              </a:r>
              <a:r>
                <a:rPr lang="en-US" altLang="zh-TW" sz="2000" dirty="0">
                  <a:latin typeface="微軟正黑體" pitchFamily="34" charset="-120"/>
                  <a:ea typeface="微軟正黑體" pitchFamily="34" charset="-120"/>
                </a:rPr>
                <a:t>/</a:t>
              </a:r>
              <a:r>
                <a:rPr lang="zh-TW" altLang="en-US" sz="2000" dirty="0">
                  <a:latin typeface="微軟正黑體" pitchFamily="34" charset="-120"/>
                  <a:ea typeface="微軟正黑體" pitchFamily="34" charset="-120"/>
                </a:rPr>
                <a:t>水分含量</a:t>
              </a:r>
            </a:p>
          </p:txBody>
        </p:sp>
        <p:sp>
          <p:nvSpPr>
            <p:cNvPr id="41" name="文字方塊 40"/>
            <p:cNvSpPr txBox="1"/>
            <p:nvPr/>
          </p:nvSpPr>
          <p:spPr>
            <a:xfrm>
              <a:off x="15530583" y="3132006"/>
              <a:ext cx="6728569" cy="1170819"/>
            </a:xfrm>
            <a:prstGeom prst="rect">
              <a:avLst/>
            </a:prstGeom>
            <a:noFill/>
          </p:spPr>
          <p:txBody>
            <a:bodyPr wrap="square" rtlCol="0">
              <a:spAutoFit/>
            </a:bodyPr>
            <a:lstStyle/>
            <a:p>
              <a:r>
                <a:rPr lang="zh-TW" altLang="en-US" sz="2000" dirty="0">
                  <a:latin typeface="微軟正黑體" pitchFamily="34" charset="-120"/>
                  <a:ea typeface="微軟正黑體" pitchFamily="34" charset="-120"/>
                </a:rPr>
                <a:t>空氣</a:t>
              </a:r>
              <a:r>
                <a:rPr lang="en-US" altLang="zh-TW" sz="2000" dirty="0">
                  <a:latin typeface="微軟正黑體" pitchFamily="34" charset="-120"/>
                  <a:ea typeface="微軟正黑體" pitchFamily="34" charset="-120"/>
                </a:rPr>
                <a:t>/</a:t>
              </a:r>
              <a:r>
                <a:rPr lang="zh-TW" altLang="en-US" sz="2000" dirty="0">
                  <a:latin typeface="微軟正黑體" pitchFamily="34" charset="-120"/>
                  <a:ea typeface="微軟正黑體" pitchFamily="34" charset="-120"/>
                </a:rPr>
                <a:t>環境溫濕度</a:t>
              </a:r>
            </a:p>
          </p:txBody>
        </p:sp>
        <p:cxnSp>
          <p:nvCxnSpPr>
            <p:cNvPr id="42" name="直線接點 41"/>
            <p:cNvCxnSpPr/>
            <p:nvPr/>
          </p:nvCxnSpPr>
          <p:spPr bwMode="auto">
            <a:xfrm>
              <a:off x="2254896" y="4361343"/>
              <a:ext cx="19802199" cy="0"/>
            </a:xfrm>
            <a:prstGeom prst="line">
              <a:avLst/>
            </a:prstGeom>
            <a:solidFill>
              <a:srgbClr val="F4F4F4"/>
            </a:solidFill>
            <a:ln w="12700" cap="flat" cmpd="sng" algn="ctr">
              <a:solidFill>
                <a:schemeClr val="accent1"/>
              </a:solidFill>
              <a:prstDash val="solid"/>
              <a:miter lim="800000"/>
              <a:headEnd type="none" w="med" len="med"/>
              <a:tailEnd type="none" w="med" len="med"/>
            </a:ln>
            <a:effectLst/>
          </p:spPr>
        </p:cxnSp>
        <p:pic>
          <p:nvPicPr>
            <p:cNvPr id="43" name="圖片 42">
              <a:extLst>
                <a:ext uri="{FF2B5EF4-FFF2-40B4-BE49-F238E27FC236}">
                  <a16:creationId xmlns:a16="http://schemas.microsoft.com/office/drawing/2014/main" xmlns="" id="{0AC653D9-9A88-4742-8AE8-A2F4D5675F85}"/>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xmlns="" val="0"/>
                </a:ext>
              </a:extLst>
            </a:blip>
            <a:stretch>
              <a:fillRect/>
            </a:stretch>
          </p:blipFill>
          <p:spPr>
            <a:xfrm>
              <a:off x="9023648" y="5401964"/>
              <a:ext cx="2374900" cy="2374900"/>
            </a:xfrm>
            <a:prstGeom prst="rect">
              <a:avLst/>
            </a:prstGeom>
          </p:spPr>
        </p:pic>
      </p:grpSp>
      <p:pic>
        <p:nvPicPr>
          <p:cNvPr id="44" name="Picture 2" descr="C:\Users\123\Downloads\1598103492941.jpg"/>
          <p:cNvPicPr>
            <a:picLocks noChangeAspect="1" noChangeArrowheads="1"/>
          </p:cNvPicPr>
          <p:nvPr/>
        </p:nvPicPr>
        <p:blipFill>
          <a:blip r:embed="rId6" cstate="print"/>
          <a:srcRect/>
          <a:stretch>
            <a:fillRect/>
          </a:stretch>
        </p:blipFill>
        <p:spPr bwMode="auto">
          <a:xfrm>
            <a:off x="1174776" y="2935181"/>
            <a:ext cx="6286544" cy="4714907"/>
          </a:xfrm>
          <a:prstGeom prst="rect">
            <a:avLst/>
          </a:prstGeom>
          <a:noFill/>
          <a:effectLst>
            <a:softEdge rad="317500"/>
          </a:effectLst>
        </p:spPr>
      </p:pic>
      <p:sp>
        <p:nvSpPr>
          <p:cNvPr id="45"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46"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zh-TW" altLang="en-US" sz="6600" b="1" spc="420" dirty="0" smtClean="0">
                <a:solidFill>
                  <a:srgbClr val="FFFFFF"/>
                </a:solidFill>
                <a:latin typeface="Microsoft JhengHei" pitchFamily="34" charset="-120"/>
                <a:ea typeface="Microsoft JhengHei" pitchFamily="34" charset="-120"/>
              </a:rPr>
              <a:t>構想動機</a:t>
            </a:r>
            <a:endParaRPr lang="en-US" altLang="zh-CN" sz="6600" b="1" spc="420" dirty="0">
              <a:solidFill>
                <a:srgbClr val="FFFFFF"/>
              </a:solidFill>
              <a:latin typeface="Microsoft JhengHei" pitchFamily="34" charset="-120"/>
              <a:ea typeface="Microsoft JhengHei" pitchFamily="34" charset="-120"/>
            </a:endParaRPr>
          </a:p>
        </p:txBody>
      </p:sp>
      <p:sp>
        <p:nvSpPr>
          <p:cNvPr id="47" name="TextBox 42"/>
          <p:cNvSpPr txBox="1"/>
          <p:nvPr/>
        </p:nvSpPr>
        <p:spPr>
          <a:xfrm>
            <a:off x="5904852" y="776450"/>
            <a:ext cx="17747628" cy="2092881"/>
          </a:xfrm>
          <a:prstGeom prst="rect">
            <a:avLst/>
          </a:prstGeom>
          <a:noFill/>
        </p:spPr>
        <p:txBody>
          <a:bodyPr wrap="square" lIns="0" tIns="0" rIns="0" bIns="0" rtlCol="0">
            <a:spAutoFit/>
          </a:bodyPr>
          <a:lstStyle/>
          <a:p>
            <a:pPr algn="l"/>
            <a:r>
              <a:rPr lang="zh-TW" altLang="en-US" sz="4000" spc="-6" dirty="0" smtClean="0">
                <a:solidFill>
                  <a:srgbClr val="4C4C4C"/>
                </a:solidFill>
                <a:latin typeface="Microsoft JhengHei"/>
                <a:ea typeface="Microsoft JhengHei"/>
              </a:rPr>
              <a:t>構想情境</a:t>
            </a:r>
            <a:endParaRPr lang="en-US" altLang="zh-CN" sz="4000" dirty="0">
              <a:solidFill>
                <a:srgbClr val="4C4C4C"/>
              </a:solidFill>
              <a:latin typeface="Microsoft JhengHei"/>
              <a:ea typeface="Microsoft JhengHei"/>
            </a:endParaRPr>
          </a:p>
          <a:p>
            <a:pPr algn="l"/>
            <a:r>
              <a:rPr lang="en-US" altLang="zh-TW" sz="9600" b="1" dirty="0" smtClean="0">
                <a:solidFill>
                  <a:srgbClr val="4C4C4C"/>
                </a:solidFill>
                <a:latin typeface="Microsoft JhengHei"/>
                <a:ea typeface="Microsoft JhengHei"/>
              </a:rPr>
              <a:t>Machine Learning</a:t>
            </a:r>
            <a:r>
              <a:rPr lang="zh-TW" altLang="en-US" sz="9600" b="1" dirty="0" smtClean="0">
                <a:solidFill>
                  <a:srgbClr val="4C4C4C"/>
                </a:solidFill>
                <a:latin typeface="Microsoft JhengHei"/>
                <a:ea typeface="Microsoft JhengHei"/>
              </a:rPr>
              <a:t>小實驗設計</a:t>
            </a:r>
            <a:endParaRPr lang="en-US" altLang="zh-CN" sz="9600" b="1" dirty="0">
              <a:solidFill>
                <a:srgbClr val="4C4C4C"/>
              </a:solidFill>
              <a:latin typeface="Microsoft JhengHei"/>
              <a:ea typeface="Microsoft JhengHei"/>
            </a:endParaRPr>
          </a:p>
        </p:txBody>
      </p:sp>
      <p:sp>
        <p:nvSpPr>
          <p:cNvPr id="48" name="文字方塊 47">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19</a:t>
            </a:r>
            <a:endParaRPr kumimoji="1" lang="zh-TW" altLang="en-US" sz="44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endParaRPr lang="en-US" dirty="0">
              <a:solidFill>
                <a:srgbClr val="333333"/>
              </a:solidFill>
            </a:endParaRPr>
          </a:p>
        </p:txBody>
      </p:sp>
      <p:sp>
        <p:nvSpPr>
          <p:cNvPr id="46"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zh-TW" altLang="en-US" sz="6600" b="1" spc="420" dirty="0" smtClean="0">
                <a:solidFill>
                  <a:srgbClr val="FFFFFF"/>
                </a:solidFill>
                <a:latin typeface="Microsoft JhengHei" pitchFamily="34" charset="-120"/>
                <a:ea typeface="Microsoft JhengHei" pitchFamily="34" charset="-120"/>
              </a:rPr>
              <a:t>設計構想</a:t>
            </a:r>
            <a:endParaRPr lang="en-US" altLang="zh-CN" sz="6600" b="1" spc="420" dirty="0">
              <a:solidFill>
                <a:srgbClr val="FFFFFF"/>
              </a:solidFill>
              <a:latin typeface="Microsoft JhengHei" pitchFamily="34" charset="-120"/>
              <a:ea typeface="Microsoft JhengHei" pitchFamily="34" charset="-120"/>
            </a:endParaRPr>
          </a:p>
        </p:txBody>
      </p:sp>
      <p:sp>
        <p:nvSpPr>
          <p:cNvPr id="47" name="TextBox 42"/>
          <p:cNvSpPr txBox="1"/>
          <p:nvPr/>
        </p:nvSpPr>
        <p:spPr>
          <a:xfrm>
            <a:off x="5904852" y="776450"/>
            <a:ext cx="17747628" cy="2092881"/>
          </a:xfrm>
          <a:prstGeom prst="rect">
            <a:avLst/>
          </a:prstGeom>
          <a:noFill/>
        </p:spPr>
        <p:txBody>
          <a:bodyPr wrap="square" lIns="0" tIns="0" rIns="0" bIns="0" rtlCol="0">
            <a:spAutoFit/>
          </a:bodyPr>
          <a:lstStyle/>
          <a:p>
            <a:pPr algn="l"/>
            <a:r>
              <a:rPr lang="zh-TW" altLang="en-US" sz="4000" spc="-6" dirty="0" smtClean="0">
                <a:solidFill>
                  <a:srgbClr val="4C4C4C"/>
                </a:solidFill>
                <a:latin typeface="Microsoft JhengHei"/>
                <a:ea typeface="Microsoft JhengHei"/>
              </a:rPr>
              <a:t>構想情境</a:t>
            </a:r>
            <a:endParaRPr lang="en-US" altLang="zh-CN" sz="4000" dirty="0">
              <a:solidFill>
                <a:srgbClr val="4C4C4C"/>
              </a:solidFill>
              <a:latin typeface="Microsoft JhengHei"/>
              <a:ea typeface="Microsoft JhengHei"/>
            </a:endParaRPr>
          </a:p>
          <a:p>
            <a:pPr algn="l"/>
            <a:r>
              <a:rPr lang="en-US" altLang="zh-TW" sz="9600" b="1" dirty="0" smtClean="0">
                <a:solidFill>
                  <a:srgbClr val="4C4C4C"/>
                </a:solidFill>
                <a:latin typeface="Microsoft JhengHei"/>
                <a:ea typeface="Microsoft JhengHei"/>
              </a:rPr>
              <a:t>Machine Learning</a:t>
            </a:r>
            <a:r>
              <a:rPr lang="zh-TW" altLang="en-US" sz="9600" b="1" dirty="0" smtClean="0">
                <a:solidFill>
                  <a:srgbClr val="4C4C4C"/>
                </a:solidFill>
                <a:latin typeface="Microsoft JhengHei"/>
                <a:ea typeface="Microsoft JhengHei"/>
              </a:rPr>
              <a:t>課程設計</a:t>
            </a:r>
            <a:endParaRPr lang="en-US" altLang="zh-CN" sz="9600" b="1" dirty="0">
              <a:solidFill>
                <a:srgbClr val="4C4C4C"/>
              </a:solidFill>
              <a:latin typeface="Microsoft JhengHei"/>
              <a:ea typeface="Microsoft JhengHei"/>
            </a:endParaRPr>
          </a:p>
        </p:txBody>
      </p:sp>
      <p:sp>
        <p:nvSpPr>
          <p:cNvPr id="58" name="文字方塊 57"/>
          <p:cNvSpPr txBox="1"/>
          <p:nvPr/>
        </p:nvSpPr>
        <p:spPr>
          <a:xfrm>
            <a:off x="11543928" y="6065912"/>
            <a:ext cx="5328592" cy="2554545"/>
          </a:xfrm>
          <a:prstGeom prst="rect">
            <a:avLst/>
          </a:prstGeom>
          <a:noFill/>
        </p:spPr>
        <p:txBody>
          <a:bodyPr wrap="square" rtlCol="0">
            <a:spAutoFit/>
          </a:bodyPr>
          <a:lstStyle/>
          <a:p>
            <a:pPr marL="360363" indent="-360363" algn="l"/>
            <a:r>
              <a:rPr lang="zh-TW" altLang="en-US" sz="3200" dirty="0" smtClean="0">
                <a:latin typeface="微軟正黑體" pitchFamily="34" charset="-120"/>
                <a:ea typeface="微軟正黑體" pitchFamily="34" charset="-120"/>
              </a:rPr>
              <a:t>分析花卉的評分</a:t>
            </a:r>
            <a:endParaRPr lang="en-US" altLang="zh-TW" sz="3200" dirty="0" smtClean="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定時拍攝照片上傳雲端</a:t>
            </a:r>
            <a:endParaRPr lang="en-US" altLang="zh-TW" sz="3200" dirty="0" smtClean="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照片影像辨識花卉</a:t>
            </a:r>
            <a:endParaRPr lang="en-US" altLang="zh-TW" sz="3200" dirty="0" smtClean="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花卉成色</a:t>
            </a:r>
            <a:r>
              <a:rPr lang="en-US" altLang="zh-TW" sz="3200" dirty="0" smtClean="0">
                <a:latin typeface="微軟正黑體" pitchFamily="34" charset="-120"/>
                <a:ea typeface="微軟正黑體" pitchFamily="34" charset="-120"/>
              </a:rPr>
              <a:t>(</a:t>
            </a:r>
            <a:r>
              <a:rPr lang="zh-TW" altLang="en-US" sz="3200" dirty="0" smtClean="0">
                <a:latin typeface="微軟正黑體" pitchFamily="34" charset="-120"/>
                <a:ea typeface="微軟正黑體" pitchFamily="34" charset="-120"/>
              </a:rPr>
              <a:t>健康狀態</a:t>
            </a:r>
            <a:r>
              <a:rPr lang="en-US" altLang="zh-TW" sz="3200" dirty="0" smtClean="0">
                <a:latin typeface="微軟正黑體" pitchFamily="34" charset="-120"/>
                <a:ea typeface="微軟正黑體" pitchFamily="34" charset="-120"/>
              </a:rPr>
              <a:t>)</a:t>
            </a:r>
          </a:p>
          <a:p>
            <a:pPr marL="360363" indent="-360363" algn="l">
              <a:buFont typeface="Arial" pitchFamily="34" charset="0"/>
              <a:buChar char="•"/>
            </a:pPr>
            <a:r>
              <a:rPr lang="zh-TW" altLang="en-US" sz="3200" dirty="0" smtClean="0">
                <a:latin typeface="微軟正黑體" pitchFamily="34" charset="-120"/>
                <a:ea typeface="微軟正黑體" pitchFamily="34" charset="-120"/>
              </a:rPr>
              <a:t>花卉數量</a:t>
            </a:r>
            <a:endParaRPr lang="en-US" altLang="zh-TW" sz="3200" dirty="0" smtClean="0">
              <a:latin typeface="微軟正黑體" pitchFamily="34" charset="-120"/>
              <a:ea typeface="微軟正黑體" pitchFamily="34" charset="-120"/>
            </a:endParaRPr>
          </a:p>
        </p:txBody>
      </p:sp>
      <p:pic>
        <p:nvPicPr>
          <p:cNvPr id="59" name="Picture 16" descr="Laptop Icon向量圖形及更多一個物體圖片- iStock"/>
          <p:cNvPicPr>
            <a:picLocks noChangeAspect="1" noChangeArrowheads="1"/>
          </p:cNvPicPr>
          <p:nvPr/>
        </p:nvPicPr>
        <p:blipFill>
          <a:blip r:embed="rId2" cstate="print">
            <a:clrChange>
              <a:clrFrom>
                <a:srgbClr val="F5F5F6"/>
              </a:clrFrom>
              <a:clrTo>
                <a:srgbClr val="F5F5F6">
                  <a:alpha val="0"/>
                </a:srgbClr>
              </a:clrTo>
            </a:clrChange>
          </a:blip>
          <a:srcRect l="19470" t="23784" r="17617" b="25578"/>
          <a:stretch>
            <a:fillRect/>
          </a:stretch>
        </p:blipFill>
        <p:spPr bwMode="auto">
          <a:xfrm>
            <a:off x="17880632" y="10561121"/>
            <a:ext cx="3149125" cy="2201535"/>
          </a:xfrm>
          <a:prstGeom prst="rect">
            <a:avLst/>
          </a:prstGeom>
          <a:noFill/>
        </p:spPr>
      </p:pic>
      <p:pic>
        <p:nvPicPr>
          <p:cNvPr id="60" name="Picture 2" descr="E:\REND\render-191006\Farm191006.99.png"/>
          <p:cNvPicPr>
            <a:picLocks noChangeAspect="1" noChangeArrowheads="1"/>
          </p:cNvPicPr>
          <p:nvPr/>
        </p:nvPicPr>
        <p:blipFill>
          <a:blip r:embed="rId3" cstate="print"/>
          <a:srcRect l="30850" r="22170"/>
          <a:stretch>
            <a:fillRect/>
          </a:stretch>
        </p:blipFill>
        <p:spPr bwMode="auto">
          <a:xfrm>
            <a:off x="13200112" y="9522296"/>
            <a:ext cx="2588425" cy="3443535"/>
          </a:xfrm>
          <a:prstGeom prst="rect">
            <a:avLst/>
          </a:prstGeom>
          <a:noFill/>
        </p:spPr>
      </p:pic>
      <p:cxnSp>
        <p:nvCxnSpPr>
          <p:cNvPr id="61" name="直線接點 60"/>
          <p:cNvCxnSpPr/>
          <p:nvPr/>
        </p:nvCxnSpPr>
        <p:spPr>
          <a:xfrm>
            <a:off x="15432360" y="11682536"/>
            <a:ext cx="2448272"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sp>
        <p:nvSpPr>
          <p:cNvPr id="63" name="圓角矩形 62"/>
          <p:cNvSpPr/>
          <p:nvPr/>
        </p:nvSpPr>
        <p:spPr bwMode="auto">
          <a:xfrm>
            <a:off x="17304568" y="6685081"/>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smtClean="0">
                <a:latin typeface="微軟正黑體" pitchFamily="34" charset="-120"/>
                <a:ea typeface="微軟正黑體" pitchFamily="34" charset="-120"/>
              </a:rPr>
              <a:t>機器學習最佳參數建議</a:t>
            </a:r>
            <a:endParaRPr lang="zh-TW" altLang="en-US" sz="4000" dirty="0">
              <a:latin typeface="微軟正黑體" pitchFamily="34" charset="-120"/>
              <a:ea typeface="微軟正黑體" pitchFamily="34" charset="-120"/>
            </a:endParaRPr>
          </a:p>
        </p:txBody>
      </p:sp>
      <p:sp>
        <p:nvSpPr>
          <p:cNvPr id="66" name="矩形 65"/>
          <p:cNvSpPr/>
          <p:nvPr/>
        </p:nvSpPr>
        <p:spPr>
          <a:xfrm>
            <a:off x="17520592" y="7411412"/>
            <a:ext cx="6336704" cy="3046988"/>
          </a:xfrm>
          <a:prstGeom prst="rect">
            <a:avLst/>
          </a:prstGeom>
        </p:spPr>
        <p:txBody>
          <a:bodyPr wrap="square">
            <a:spAutoFit/>
          </a:bodyPr>
          <a:lstStyle/>
          <a:p>
            <a:pPr marL="360363" indent="-360363" algn="l">
              <a:buFont typeface="Arial" pitchFamily="34" charset="0"/>
              <a:buChar char="•"/>
            </a:pPr>
            <a:r>
              <a:rPr lang="zh-TW" altLang="en-US" sz="3200" dirty="0" smtClean="0">
                <a:latin typeface="微軟正黑體" pitchFamily="34" charset="-120"/>
                <a:ea typeface="微軟正黑體" pitchFamily="34" charset="-120"/>
              </a:rPr>
              <a:t>環境控制變因</a:t>
            </a:r>
            <a:endParaRPr lang="en-US" altLang="zh-TW" sz="3200" dirty="0" smtClean="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澆灌行為、日燈照行為</a:t>
            </a:r>
            <a:endParaRPr lang="en-US" altLang="zh-TW" sz="3200" dirty="0" smtClean="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對應成長周期與健康狀態評分</a:t>
            </a:r>
            <a:endParaRPr lang="en-US" altLang="zh-TW" sz="3200" dirty="0" smtClean="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數據</a:t>
            </a:r>
            <a:r>
              <a:rPr lang="zh-TW" altLang="en-US" sz="3200" dirty="0">
                <a:latin typeface="微軟正黑體" pitchFamily="34" charset="-120"/>
                <a:ea typeface="微軟正黑體" pitchFamily="34" charset="-120"/>
              </a:rPr>
              <a:t>對應影像</a:t>
            </a:r>
            <a:r>
              <a:rPr lang="zh-TW" altLang="en-US" sz="3200" dirty="0" smtClean="0">
                <a:latin typeface="微軟正黑體" pitchFamily="34" charset="-120"/>
                <a:ea typeface="微軟正黑體" pitchFamily="34" charset="-120"/>
              </a:rPr>
              <a:t>辨識評分結果</a:t>
            </a:r>
            <a:r>
              <a:rPr lang="zh-TW" altLang="en-US" sz="3200" dirty="0">
                <a:latin typeface="微軟正黑體" pitchFamily="34" charset="-120"/>
                <a:ea typeface="微軟正黑體" pitchFamily="34" charset="-120"/>
              </a:rPr>
              <a:t>比較</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數據參數輸入資料庫</a:t>
            </a:r>
            <a:r>
              <a:rPr lang="en-US" altLang="zh-TW" sz="3200" dirty="0" smtClean="0">
                <a:latin typeface="微軟正黑體" pitchFamily="34" charset="-120"/>
                <a:ea typeface="微軟正黑體" pitchFamily="34" charset="-120"/>
              </a:rPr>
              <a:t>/</a:t>
            </a:r>
            <a:r>
              <a:rPr lang="zh-TW" altLang="en-US" sz="3200" dirty="0" smtClean="0">
                <a:latin typeface="微軟正黑體" pitchFamily="34" charset="-120"/>
                <a:ea typeface="微軟正黑體" pitchFamily="34" charset="-120"/>
              </a:rPr>
              <a:t>機器學習</a:t>
            </a:r>
            <a:endParaRPr lang="en-US" altLang="zh-TW" sz="3200" dirty="0" smtClean="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環境控制變因下建議最佳參數</a:t>
            </a:r>
            <a:endParaRPr lang="en-US" altLang="zh-TW" sz="3200" dirty="0">
              <a:latin typeface="微軟正黑體" pitchFamily="34" charset="-120"/>
              <a:ea typeface="微軟正黑體" pitchFamily="34" charset="-120"/>
            </a:endParaRPr>
          </a:p>
        </p:txBody>
      </p:sp>
      <p:cxnSp>
        <p:nvCxnSpPr>
          <p:cNvPr id="67" name="直線接點 66"/>
          <p:cNvCxnSpPr/>
          <p:nvPr/>
        </p:nvCxnSpPr>
        <p:spPr>
          <a:xfrm>
            <a:off x="11183888" y="8874224"/>
            <a:ext cx="5976664"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cxnSp>
        <p:nvCxnSpPr>
          <p:cNvPr id="69" name="直線接點 68"/>
          <p:cNvCxnSpPr/>
          <p:nvPr/>
        </p:nvCxnSpPr>
        <p:spPr>
          <a:xfrm>
            <a:off x="11255896" y="10674424"/>
            <a:ext cx="2520280"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grpSp>
        <p:nvGrpSpPr>
          <p:cNvPr id="2" name="群組 23"/>
          <p:cNvGrpSpPr/>
          <p:nvPr/>
        </p:nvGrpSpPr>
        <p:grpSpPr>
          <a:xfrm>
            <a:off x="1534815" y="5470684"/>
            <a:ext cx="9361039" cy="2880320"/>
            <a:chOff x="1261987" y="3786166"/>
            <a:chExt cx="10715699" cy="3993452"/>
          </a:xfrm>
        </p:grpSpPr>
        <p:pic>
          <p:nvPicPr>
            <p:cNvPr id="25" name="Picture 4" descr="康乃馨- 维基百科，自由的百科全书"/>
            <p:cNvPicPr>
              <a:picLocks noChangeAspect="1" noChangeArrowheads="1"/>
            </p:cNvPicPr>
            <p:nvPr/>
          </p:nvPicPr>
          <p:blipFill>
            <a:blip r:embed="rId4" cstate="print"/>
            <a:srcRect/>
            <a:stretch>
              <a:fillRect/>
            </a:stretch>
          </p:blipFill>
          <p:spPr bwMode="auto">
            <a:xfrm>
              <a:off x="1476300" y="3786166"/>
              <a:ext cx="4381528" cy="3286148"/>
            </a:xfrm>
            <a:prstGeom prst="rect">
              <a:avLst/>
            </a:prstGeom>
            <a:noFill/>
          </p:spPr>
        </p:pic>
        <p:pic>
          <p:nvPicPr>
            <p:cNvPr id="26" name="Picture 6" descr="https://i2.kknews.cc/SIG=1h6vg6a/np700010o78102821sn.jpg"/>
            <p:cNvPicPr>
              <a:picLocks noChangeAspect="1" noChangeArrowheads="1"/>
            </p:cNvPicPr>
            <p:nvPr/>
          </p:nvPicPr>
          <p:blipFill>
            <a:blip r:embed="rId5" cstate="print"/>
            <a:srcRect l="14063" b="17207"/>
            <a:stretch>
              <a:fillRect/>
            </a:stretch>
          </p:blipFill>
          <p:spPr bwMode="auto">
            <a:xfrm>
              <a:off x="6905588" y="3786166"/>
              <a:ext cx="4559648" cy="3294598"/>
            </a:xfrm>
            <a:prstGeom prst="rect">
              <a:avLst/>
            </a:prstGeom>
            <a:noFill/>
          </p:spPr>
        </p:pic>
        <p:sp>
          <p:nvSpPr>
            <p:cNvPr id="27" name="矩形 26"/>
            <p:cNvSpPr/>
            <p:nvPr/>
          </p:nvSpPr>
          <p:spPr>
            <a:xfrm>
              <a:off x="6691274" y="7054194"/>
              <a:ext cx="5286412" cy="725424"/>
            </a:xfrm>
            <a:prstGeom prst="rect">
              <a:avLst/>
            </a:prstGeom>
          </p:spPr>
          <p:txBody>
            <a:bodyPr wrap="square">
              <a:spAutoFit/>
            </a:bodyPr>
            <a:lstStyle/>
            <a:p>
              <a:r>
                <a:rPr lang="zh-TW" altLang="en-US" sz="2800" b="1" dirty="0" smtClean="0">
                  <a:latin typeface="Microsoft JhengHei" pitchFamily="34" charset="-120"/>
                  <a:ea typeface="Microsoft JhengHei" pitchFamily="34" charset="-120"/>
                </a:rPr>
                <a:t>夏天</a:t>
              </a:r>
              <a:r>
                <a:rPr lang="en-US" altLang="zh-TW" sz="2800" b="1" dirty="0" smtClean="0">
                  <a:latin typeface="Microsoft JhengHei" pitchFamily="34" charset="-120"/>
                  <a:ea typeface="Microsoft JhengHei" pitchFamily="34" charset="-120"/>
                </a:rPr>
                <a:t>:</a:t>
              </a:r>
              <a:r>
                <a:rPr lang="zh-TW" altLang="en-US" sz="2800" b="1" dirty="0" smtClean="0">
                  <a:latin typeface="Microsoft JhengHei" pitchFamily="34" charset="-120"/>
                  <a:ea typeface="Microsoft JhengHei" pitchFamily="34" charset="-120"/>
                </a:rPr>
                <a:t> 五色梅</a:t>
              </a:r>
              <a:endParaRPr lang="zh-CN" altLang="en-US" sz="2800" dirty="0">
                <a:latin typeface="Microsoft JhengHei" pitchFamily="34" charset="-120"/>
                <a:ea typeface="Microsoft JhengHei" pitchFamily="34" charset="-120"/>
              </a:endParaRPr>
            </a:p>
          </p:txBody>
        </p:sp>
        <p:sp>
          <p:nvSpPr>
            <p:cNvPr id="28" name="矩形 27"/>
            <p:cNvSpPr/>
            <p:nvPr/>
          </p:nvSpPr>
          <p:spPr>
            <a:xfrm>
              <a:off x="1261987" y="7054194"/>
              <a:ext cx="4615994" cy="725424"/>
            </a:xfrm>
            <a:prstGeom prst="rect">
              <a:avLst/>
            </a:prstGeom>
          </p:spPr>
          <p:txBody>
            <a:bodyPr wrap="square">
              <a:spAutoFit/>
            </a:bodyPr>
            <a:lstStyle/>
            <a:p>
              <a:r>
                <a:rPr lang="zh-TW" altLang="en-US" sz="2800" b="1" dirty="0" smtClean="0">
                  <a:latin typeface="Microsoft JhengHei" pitchFamily="34" charset="-120"/>
                  <a:ea typeface="Microsoft JhengHei" pitchFamily="34" charset="-120"/>
                </a:rPr>
                <a:t>春天</a:t>
              </a:r>
              <a:r>
                <a:rPr lang="en-US" altLang="zh-TW" sz="2800" b="1" dirty="0" smtClean="0">
                  <a:latin typeface="Microsoft JhengHei" pitchFamily="34" charset="-120"/>
                  <a:ea typeface="Microsoft JhengHei" pitchFamily="34" charset="-120"/>
                </a:rPr>
                <a:t>: </a:t>
              </a:r>
              <a:r>
                <a:rPr lang="zh-TW" altLang="en-US" sz="2800" b="1" dirty="0" smtClean="0">
                  <a:latin typeface="Microsoft JhengHei" pitchFamily="34" charset="-120"/>
                  <a:ea typeface="Microsoft JhengHei" pitchFamily="34" charset="-120"/>
                </a:rPr>
                <a:t>石竹花</a:t>
              </a:r>
              <a:r>
                <a:rPr lang="en-US" altLang="zh-TW" sz="2800" b="1" dirty="0">
                  <a:latin typeface="Microsoft JhengHei" pitchFamily="34" charset="-120"/>
                  <a:ea typeface="Microsoft JhengHei" pitchFamily="34" charset="-120"/>
                </a:rPr>
                <a:t>(</a:t>
              </a:r>
              <a:r>
                <a:rPr lang="zh-TW" altLang="en-US" sz="2800" b="1" dirty="0">
                  <a:latin typeface="Microsoft JhengHei" pitchFamily="34" charset="-120"/>
                  <a:ea typeface="Microsoft JhengHei" pitchFamily="34" charset="-120"/>
                </a:rPr>
                <a:t>康乃馨</a:t>
              </a:r>
              <a:r>
                <a:rPr lang="en-US" altLang="zh-TW" sz="2800" b="1" dirty="0" smtClean="0">
                  <a:latin typeface="Microsoft JhengHei" pitchFamily="34" charset="-120"/>
                  <a:ea typeface="Microsoft JhengHei" pitchFamily="34" charset="-120"/>
                </a:rPr>
                <a:t>)</a:t>
              </a:r>
              <a:endParaRPr lang="zh-CN" altLang="en-US" sz="2800" dirty="0">
                <a:latin typeface="Microsoft JhengHei" pitchFamily="34" charset="-120"/>
                <a:ea typeface="Microsoft JhengHei" pitchFamily="34" charset="-120"/>
              </a:endParaRPr>
            </a:p>
          </p:txBody>
        </p:sp>
      </p:grpSp>
      <p:grpSp>
        <p:nvGrpSpPr>
          <p:cNvPr id="3" name="群組 30"/>
          <p:cNvGrpSpPr/>
          <p:nvPr/>
        </p:nvGrpSpPr>
        <p:grpSpPr>
          <a:xfrm>
            <a:off x="1462808" y="8619755"/>
            <a:ext cx="9423446" cy="2918765"/>
            <a:chOff x="12192001" y="3757665"/>
            <a:chExt cx="10787137" cy="4046754"/>
          </a:xfrm>
        </p:grpSpPr>
        <p:pic>
          <p:nvPicPr>
            <p:cNvPr id="32" name="Picture 8" descr="https://upload.wikimedia.org/wikipedia/commons/4/45/Xifuhaitang.jpg"/>
            <p:cNvPicPr>
              <a:picLocks noChangeAspect="1" noChangeArrowheads="1"/>
            </p:cNvPicPr>
            <p:nvPr/>
          </p:nvPicPr>
          <p:blipFill>
            <a:blip r:embed="rId6" cstate="print"/>
            <a:srcRect/>
            <a:stretch>
              <a:fillRect/>
            </a:stretch>
          </p:blipFill>
          <p:spPr bwMode="auto">
            <a:xfrm>
              <a:off x="12430128" y="3786166"/>
              <a:ext cx="4476780" cy="3357586"/>
            </a:xfrm>
            <a:prstGeom prst="rect">
              <a:avLst/>
            </a:prstGeom>
            <a:noFill/>
          </p:spPr>
        </p:pic>
        <p:sp>
          <p:nvSpPr>
            <p:cNvPr id="33" name="矩形 32"/>
            <p:cNvSpPr/>
            <p:nvPr/>
          </p:nvSpPr>
          <p:spPr>
            <a:xfrm>
              <a:off x="12192001" y="7078995"/>
              <a:ext cx="4698422" cy="725424"/>
            </a:xfrm>
            <a:prstGeom prst="rect">
              <a:avLst/>
            </a:prstGeom>
          </p:spPr>
          <p:txBody>
            <a:bodyPr wrap="square">
              <a:spAutoFit/>
            </a:bodyPr>
            <a:lstStyle/>
            <a:p>
              <a:r>
                <a:rPr lang="zh-TW" altLang="en-US" sz="2800" b="1" dirty="0" smtClean="0">
                  <a:latin typeface="Microsoft JhengHei" pitchFamily="34" charset="-120"/>
                  <a:ea typeface="Microsoft JhengHei" pitchFamily="34" charset="-120"/>
                </a:rPr>
                <a:t>秋天</a:t>
              </a:r>
              <a:r>
                <a:rPr lang="en-US" altLang="zh-TW" sz="2800" b="1" dirty="0" smtClean="0">
                  <a:latin typeface="Microsoft JhengHei" pitchFamily="34" charset="-120"/>
                  <a:ea typeface="Microsoft JhengHei" pitchFamily="34" charset="-120"/>
                </a:rPr>
                <a:t>:</a:t>
              </a:r>
              <a:r>
                <a:rPr lang="zh-TW" altLang="en-US" sz="2800" b="1" dirty="0" smtClean="0">
                  <a:latin typeface="Microsoft JhengHei" pitchFamily="34" charset="-120"/>
                  <a:ea typeface="Microsoft JhengHei" pitchFamily="34" charset="-120"/>
                </a:rPr>
                <a:t> 海棠</a:t>
              </a:r>
              <a:endParaRPr lang="zh-CN" altLang="en-US" sz="2800" dirty="0">
                <a:latin typeface="Microsoft JhengHei" pitchFamily="34" charset="-120"/>
                <a:ea typeface="Microsoft JhengHei" pitchFamily="34" charset="-120"/>
              </a:endParaRPr>
            </a:p>
          </p:txBody>
        </p:sp>
        <p:pic>
          <p:nvPicPr>
            <p:cNvPr id="34" name="Picture 10" descr="https://i2.kknews.cc/SIG=3qkravl/402p000099po9741o41p.jpg"/>
            <p:cNvPicPr>
              <a:picLocks noChangeAspect="1" noChangeArrowheads="1"/>
            </p:cNvPicPr>
            <p:nvPr/>
          </p:nvPicPr>
          <p:blipFill>
            <a:blip r:embed="rId7" cstate="print"/>
            <a:srcRect/>
            <a:stretch>
              <a:fillRect/>
            </a:stretch>
          </p:blipFill>
          <p:spPr bwMode="auto">
            <a:xfrm>
              <a:off x="17835603" y="3757665"/>
              <a:ext cx="4714907" cy="3386087"/>
            </a:xfrm>
            <a:prstGeom prst="rect">
              <a:avLst/>
            </a:prstGeom>
            <a:noFill/>
          </p:spPr>
        </p:pic>
        <p:sp>
          <p:nvSpPr>
            <p:cNvPr id="35" name="矩形 34"/>
            <p:cNvSpPr/>
            <p:nvPr/>
          </p:nvSpPr>
          <p:spPr>
            <a:xfrm>
              <a:off x="17692726" y="7078995"/>
              <a:ext cx="5286412" cy="725424"/>
            </a:xfrm>
            <a:prstGeom prst="rect">
              <a:avLst/>
            </a:prstGeom>
          </p:spPr>
          <p:txBody>
            <a:bodyPr wrap="square">
              <a:spAutoFit/>
            </a:bodyPr>
            <a:lstStyle/>
            <a:p>
              <a:r>
                <a:rPr lang="zh-TW" altLang="en-US" sz="2800" b="1" dirty="0" smtClean="0">
                  <a:latin typeface="Microsoft JhengHei" pitchFamily="34" charset="-120"/>
                  <a:ea typeface="Microsoft JhengHei" pitchFamily="34" charset="-120"/>
                </a:rPr>
                <a:t>冬天</a:t>
              </a:r>
              <a:r>
                <a:rPr lang="en-US" altLang="zh-TW" sz="2800" b="1" dirty="0" smtClean="0">
                  <a:latin typeface="Microsoft JhengHei" pitchFamily="34" charset="-120"/>
                  <a:ea typeface="Microsoft JhengHei" pitchFamily="34" charset="-120"/>
                </a:rPr>
                <a:t>:</a:t>
              </a:r>
              <a:r>
                <a:rPr lang="zh-TW" altLang="en-US" sz="2800" b="1" dirty="0" smtClean="0">
                  <a:latin typeface="Microsoft JhengHei" pitchFamily="34" charset="-120"/>
                  <a:ea typeface="Microsoft JhengHei" pitchFamily="34" charset="-120"/>
                </a:rPr>
                <a:t> 長壽花</a:t>
              </a:r>
              <a:endParaRPr lang="zh-CN" altLang="en-US" sz="2800" dirty="0">
                <a:latin typeface="Microsoft JhengHei" pitchFamily="34" charset="-120"/>
                <a:ea typeface="Microsoft JhengHei" pitchFamily="34" charset="-120"/>
              </a:endParaRPr>
            </a:p>
          </p:txBody>
        </p:sp>
      </p:grpSp>
      <p:sp>
        <p:nvSpPr>
          <p:cNvPr id="38" name="圓角矩形 37"/>
          <p:cNvSpPr/>
          <p:nvPr/>
        </p:nvSpPr>
        <p:spPr bwMode="auto">
          <a:xfrm>
            <a:off x="17304568" y="5273824"/>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en-US" altLang="zh-TW" sz="4000" dirty="0" smtClean="0">
                <a:latin typeface="微軟正黑體" pitchFamily="34" charset="-120"/>
                <a:ea typeface="微軟正黑體" pitchFamily="34" charset="-120"/>
              </a:rPr>
              <a:t>Edge</a:t>
            </a:r>
            <a:r>
              <a:rPr lang="zh-TW" altLang="en-US" sz="4000" dirty="0" smtClean="0">
                <a:latin typeface="微軟正黑體" pitchFamily="34" charset="-120"/>
                <a:ea typeface="微軟正黑體" pitchFamily="34" charset="-120"/>
              </a:rPr>
              <a:t> </a:t>
            </a:r>
            <a:r>
              <a:rPr lang="en-US" altLang="zh-TW" sz="4000" dirty="0" smtClean="0">
                <a:latin typeface="微軟正黑體" pitchFamily="34" charset="-120"/>
                <a:ea typeface="微軟正黑體" pitchFamily="34" charset="-120"/>
              </a:rPr>
              <a:t>or Cloud</a:t>
            </a:r>
            <a:r>
              <a:rPr lang="zh-TW" altLang="en-US" sz="4000" dirty="0" smtClean="0">
                <a:latin typeface="微軟正黑體" pitchFamily="34" charset="-120"/>
                <a:ea typeface="微軟正黑體" pitchFamily="34" charset="-120"/>
              </a:rPr>
              <a:t>評分系統</a:t>
            </a:r>
            <a:endParaRPr lang="zh-TW" altLang="en-US" sz="4000" dirty="0">
              <a:latin typeface="微軟正黑體" pitchFamily="34" charset="-120"/>
              <a:ea typeface="微軟正黑體" pitchFamily="34" charset="-120"/>
            </a:endParaRPr>
          </a:p>
        </p:txBody>
      </p:sp>
      <p:sp>
        <p:nvSpPr>
          <p:cNvPr id="39" name="矩形 38"/>
          <p:cNvSpPr/>
          <p:nvPr/>
        </p:nvSpPr>
        <p:spPr>
          <a:xfrm>
            <a:off x="17520592" y="5993904"/>
            <a:ext cx="6408712" cy="584775"/>
          </a:xfrm>
          <a:prstGeom prst="rect">
            <a:avLst/>
          </a:prstGeom>
        </p:spPr>
        <p:txBody>
          <a:bodyPr wrap="square">
            <a:spAutoFit/>
          </a:bodyPr>
          <a:lstStyle/>
          <a:p>
            <a:pPr marL="360363" indent="-360363" algn="l">
              <a:buFont typeface="Arial" pitchFamily="34" charset="0"/>
              <a:buChar char="•"/>
            </a:pPr>
            <a:r>
              <a:rPr lang="zh-TW" altLang="en-US" sz="3200" dirty="0" smtClean="0">
                <a:latin typeface="微軟正黑體" pitchFamily="34" charset="-120"/>
                <a:ea typeface="微軟正黑體" pitchFamily="34" charset="-120"/>
              </a:rPr>
              <a:t>各學生的種植結果一同進行評分</a:t>
            </a:r>
            <a:endParaRPr lang="en-US" altLang="zh-TW" sz="3200" dirty="0">
              <a:latin typeface="微軟正黑體" pitchFamily="34" charset="-120"/>
              <a:ea typeface="微軟正黑體" pitchFamily="34" charset="-120"/>
            </a:endParaRPr>
          </a:p>
        </p:txBody>
      </p:sp>
      <p:sp>
        <p:nvSpPr>
          <p:cNvPr id="40" name="圓角矩形 39"/>
          <p:cNvSpPr/>
          <p:nvPr/>
        </p:nvSpPr>
        <p:spPr bwMode="auto">
          <a:xfrm>
            <a:off x="3191000" y="11826552"/>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smtClean="0">
                <a:latin typeface="微軟正黑體" pitchFamily="34" charset="-120"/>
                <a:ea typeface="微軟正黑體" pitchFamily="34" charset="-120"/>
              </a:rPr>
              <a:t>鎖定不同季節主題設定</a:t>
            </a:r>
            <a:endParaRPr lang="zh-TW" altLang="en-US" sz="4000" dirty="0">
              <a:latin typeface="微軟正黑體" pitchFamily="34" charset="-120"/>
              <a:ea typeface="微軟正黑體" pitchFamily="34" charset="-120"/>
            </a:endParaRPr>
          </a:p>
        </p:txBody>
      </p:sp>
      <p:sp>
        <p:nvSpPr>
          <p:cNvPr id="54" name="五邊形 53"/>
          <p:cNvSpPr/>
          <p:nvPr/>
        </p:nvSpPr>
        <p:spPr bwMode="auto">
          <a:xfrm>
            <a:off x="15424157" y="3905794"/>
            <a:ext cx="7641051" cy="900000"/>
          </a:xfrm>
          <a:prstGeom prst="homePlate">
            <a:avLst/>
          </a:prstGeom>
          <a:solidFill>
            <a:srgbClr val="CC660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3600" dirty="0" smtClean="0">
                <a:solidFill>
                  <a:srgbClr val="FFFFFF"/>
                </a:solidFill>
                <a:latin typeface="微軟正黑體" pitchFamily="34" charset="-120"/>
                <a:ea typeface="微軟正黑體" pitchFamily="34" charset="-120"/>
              </a:rPr>
              <a:t>實驗觀察 </a:t>
            </a:r>
            <a:r>
              <a:rPr lang="en-US" altLang="zh-TW" sz="3600" dirty="0" smtClean="0">
                <a:solidFill>
                  <a:srgbClr val="FFFFFF"/>
                </a:solidFill>
                <a:latin typeface="微軟正黑體" pitchFamily="34" charset="-120"/>
                <a:ea typeface="微軟正黑體" pitchFamily="34" charset="-120"/>
              </a:rPr>
              <a:t>(Deploy)</a:t>
            </a:r>
            <a:endParaRPr lang="zh-TW" altLang="en-US" sz="3600" dirty="0" smtClean="0">
              <a:solidFill>
                <a:srgbClr val="FFFFFF"/>
              </a:solidFill>
              <a:latin typeface="微軟正黑體" pitchFamily="34" charset="-120"/>
              <a:ea typeface="微軟正黑體" pitchFamily="34" charset="-120"/>
            </a:endParaRPr>
          </a:p>
        </p:txBody>
      </p:sp>
      <p:sp>
        <p:nvSpPr>
          <p:cNvPr id="41" name="五邊形 40"/>
          <p:cNvSpPr/>
          <p:nvPr/>
        </p:nvSpPr>
        <p:spPr bwMode="auto">
          <a:xfrm>
            <a:off x="8335470" y="3905678"/>
            <a:ext cx="7641051" cy="900000"/>
          </a:xfrm>
          <a:prstGeom prst="homePlate">
            <a:avLst/>
          </a:prstGeom>
          <a:solidFill>
            <a:srgbClr val="DF5327">
              <a:lumMod val="60000"/>
              <a:lumOff val="40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noAutofit/>
          </a:bodyPr>
          <a:lstStyle/>
          <a:p>
            <a:pPr defTabSz="914400" fontAlgn="auto" hangingPunct="1">
              <a:spcBef>
                <a:spcPts val="0"/>
              </a:spcBef>
              <a:spcAft>
                <a:spcPts val="0"/>
              </a:spcAft>
            </a:pPr>
            <a:r>
              <a:rPr lang="zh-TW" altLang="en-US" sz="3600" kern="0" dirty="0" smtClean="0">
                <a:solidFill>
                  <a:srgbClr val="FFFFFF"/>
                </a:solidFill>
                <a:latin typeface="微軟正黑體" pitchFamily="34" charset="-120"/>
                <a:ea typeface="微軟正黑體" pitchFamily="34" charset="-120"/>
              </a:rPr>
              <a:t>模型優化</a:t>
            </a:r>
            <a:r>
              <a:rPr lang="en-US" altLang="zh-TW" sz="3600" kern="0" dirty="0" smtClean="0">
                <a:solidFill>
                  <a:srgbClr val="FFFFFF"/>
                </a:solidFill>
                <a:latin typeface="微軟正黑體" pitchFamily="34" charset="-120"/>
                <a:ea typeface="微軟正黑體" pitchFamily="34" charset="-120"/>
              </a:rPr>
              <a:t>(Optimize)</a:t>
            </a:r>
            <a:endParaRPr lang="zh-TW" altLang="en-US" sz="3600" kern="0" dirty="0" smtClean="0">
              <a:solidFill>
                <a:srgbClr val="FFFFFF"/>
              </a:solidFill>
              <a:latin typeface="微軟正黑體" pitchFamily="34" charset="-120"/>
              <a:ea typeface="微軟正黑體" pitchFamily="34" charset="-120"/>
            </a:endParaRPr>
          </a:p>
        </p:txBody>
      </p:sp>
      <p:sp>
        <p:nvSpPr>
          <p:cNvPr id="56" name="五邊形 55"/>
          <p:cNvSpPr/>
          <p:nvPr/>
        </p:nvSpPr>
        <p:spPr bwMode="auto">
          <a:xfrm>
            <a:off x="1246784" y="3905675"/>
            <a:ext cx="7641051" cy="900000"/>
          </a:xfrm>
          <a:prstGeom prst="homePlate">
            <a:avLst/>
          </a:prstGeom>
          <a:solidFill>
            <a:srgbClr val="FFD55E">
              <a:lumMod val="60000"/>
              <a:lumOff val="40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noAutofit/>
          </a:bodyPr>
          <a:lstStyle/>
          <a:p>
            <a:pPr defTabSz="914400" fontAlgn="auto" hangingPunct="1">
              <a:spcBef>
                <a:spcPts val="0"/>
              </a:spcBef>
              <a:spcAft>
                <a:spcPts val="0"/>
              </a:spcAft>
            </a:pPr>
            <a:r>
              <a:rPr lang="zh-TW" altLang="en-US" sz="3600" kern="0" dirty="0" smtClean="0">
                <a:solidFill>
                  <a:srgbClr val="000000">
                    <a:lumMod val="60000"/>
                    <a:lumOff val="40000"/>
                  </a:srgbClr>
                </a:solidFill>
                <a:latin typeface="微軟正黑體" pitchFamily="34" charset="-120"/>
                <a:ea typeface="微軟正黑體" pitchFamily="34" charset="-120"/>
              </a:rPr>
              <a:t>模型建立</a:t>
            </a:r>
            <a:r>
              <a:rPr lang="en-US" altLang="zh-TW" sz="3600" kern="0" dirty="0" smtClean="0">
                <a:solidFill>
                  <a:srgbClr val="000000">
                    <a:lumMod val="60000"/>
                    <a:lumOff val="40000"/>
                  </a:srgbClr>
                </a:solidFill>
                <a:latin typeface="微軟正黑體" pitchFamily="34" charset="-120"/>
                <a:ea typeface="微軟正黑體" pitchFamily="34" charset="-120"/>
              </a:rPr>
              <a:t>(Build)</a:t>
            </a:r>
            <a:endParaRPr lang="zh-TW" altLang="en-US" sz="3600" kern="0" dirty="0" smtClean="0">
              <a:solidFill>
                <a:srgbClr val="000000">
                  <a:lumMod val="60000"/>
                  <a:lumOff val="40000"/>
                </a:srgbClr>
              </a:solidFill>
              <a:latin typeface="微軟正黑體" pitchFamily="34" charset="-120"/>
              <a:ea typeface="微軟正黑體" pitchFamily="34" charset="-120"/>
            </a:endParaRPr>
          </a:p>
        </p:txBody>
      </p:sp>
      <p:sp>
        <p:nvSpPr>
          <p:cNvPr id="29" name="文字方塊 28">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20</a:t>
            </a:r>
            <a:endParaRPr kumimoji="1" lang="zh-TW" altLang="en-US" sz="44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五邊形 23"/>
          <p:cNvSpPr/>
          <p:nvPr/>
        </p:nvSpPr>
        <p:spPr bwMode="auto">
          <a:xfrm>
            <a:off x="15424157" y="3905800"/>
            <a:ext cx="7641051" cy="900000"/>
          </a:xfrm>
          <a:prstGeom prst="homePlate">
            <a:avLst/>
          </a:prstGeom>
          <a:solidFill>
            <a:srgbClr val="F4F4F4"/>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3600" dirty="0" smtClean="0">
                <a:solidFill>
                  <a:schemeClr val="tx1">
                    <a:lumMod val="60000"/>
                    <a:lumOff val="40000"/>
                  </a:schemeClr>
                </a:solidFill>
                <a:latin typeface="微軟正黑體" pitchFamily="34" charset="-120"/>
                <a:ea typeface="微軟正黑體" pitchFamily="34" charset="-120"/>
              </a:rPr>
              <a:t>實驗觀察 </a:t>
            </a:r>
            <a:r>
              <a:rPr lang="en-US" altLang="zh-TW" sz="3600" dirty="0" smtClean="0">
                <a:solidFill>
                  <a:schemeClr val="tx1">
                    <a:lumMod val="60000"/>
                    <a:lumOff val="40000"/>
                  </a:schemeClr>
                </a:solidFill>
                <a:latin typeface="微軟正黑體" pitchFamily="34" charset="-120"/>
                <a:ea typeface="微軟正黑體" pitchFamily="34" charset="-120"/>
              </a:rPr>
              <a:t>(Deploy)</a:t>
            </a:r>
            <a:endParaRPr lang="zh-TW" altLang="en-US" sz="3600" dirty="0" smtClean="0">
              <a:solidFill>
                <a:schemeClr val="tx1">
                  <a:lumMod val="60000"/>
                  <a:lumOff val="40000"/>
                </a:schemeClr>
              </a:solidFill>
              <a:latin typeface="微軟正黑體" pitchFamily="34" charset="-120"/>
              <a:ea typeface="微軟正黑體" pitchFamily="34" charset="-120"/>
            </a:endParaRPr>
          </a:p>
        </p:txBody>
      </p:sp>
      <p:sp>
        <p:nvSpPr>
          <p:cNvPr id="45"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46"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zh-TW" altLang="en-US" sz="6600" b="1" spc="420" dirty="0" smtClean="0">
                <a:solidFill>
                  <a:srgbClr val="FFFFFF"/>
                </a:solidFill>
                <a:latin typeface="Microsoft JhengHei" pitchFamily="34" charset="-120"/>
                <a:ea typeface="Microsoft JhengHei" pitchFamily="34" charset="-120"/>
              </a:rPr>
              <a:t>設計構想</a:t>
            </a:r>
            <a:endParaRPr lang="en-US" altLang="zh-CN" sz="6600" b="1" spc="420" dirty="0">
              <a:solidFill>
                <a:srgbClr val="FFFFFF"/>
              </a:solidFill>
              <a:latin typeface="Microsoft JhengHei" pitchFamily="34" charset="-120"/>
              <a:ea typeface="Microsoft JhengHei" pitchFamily="34" charset="-120"/>
            </a:endParaRPr>
          </a:p>
        </p:txBody>
      </p:sp>
      <p:sp>
        <p:nvSpPr>
          <p:cNvPr id="47" name="TextBox 42"/>
          <p:cNvSpPr txBox="1"/>
          <p:nvPr/>
        </p:nvSpPr>
        <p:spPr>
          <a:xfrm>
            <a:off x="5904852" y="776450"/>
            <a:ext cx="17747628" cy="2092881"/>
          </a:xfrm>
          <a:prstGeom prst="rect">
            <a:avLst/>
          </a:prstGeom>
          <a:noFill/>
        </p:spPr>
        <p:txBody>
          <a:bodyPr wrap="square" lIns="0" tIns="0" rIns="0" bIns="0" rtlCol="0">
            <a:spAutoFit/>
          </a:bodyPr>
          <a:lstStyle/>
          <a:p>
            <a:pPr algn="l"/>
            <a:r>
              <a:rPr lang="zh-TW" altLang="en-US" sz="4000" spc="-6" dirty="0" smtClean="0">
                <a:solidFill>
                  <a:srgbClr val="4C4C4C"/>
                </a:solidFill>
                <a:latin typeface="Microsoft JhengHei"/>
                <a:ea typeface="Microsoft JhengHei"/>
              </a:rPr>
              <a:t>構想情境</a:t>
            </a:r>
            <a:endParaRPr lang="en-US" altLang="zh-CN" sz="4000" dirty="0">
              <a:solidFill>
                <a:srgbClr val="4C4C4C"/>
              </a:solidFill>
              <a:latin typeface="Microsoft JhengHei"/>
              <a:ea typeface="Microsoft JhengHei"/>
            </a:endParaRPr>
          </a:p>
          <a:p>
            <a:pPr algn="l"/>
            <a:r>
              <a:rPr lang="en-US" altLang="zh-TW" sz="9600" b="1" dirty="0" smtClean="0">
                <a:solidFill>
                  <a:srgbClr val="4C4C4C"/>
                </a:solidFill>
                <a:latin typeface="Microsoft JhengHei"/>
                <a:ea typeface="Microsoft JhengHei"/>
              </a:rPr>
              <a:t>Machine Learning</a:t>
            </a:r>
            <a:r>
              <a:rPr lang="zh-TW" altLang="en-US" sz="9600" b="1" dirty="0" smtClean="0">
                <a:solidFill>
                  <a:srgbClr val="4C4C4C"/>
                </a:solidFill>
                <a:latin typeface="Microsoft JhengHei"/>
                <a:ea typeface="Microsoft JhengHei"/>
              </a:rPr>
              <a:t>小實驗設計</a:t>
            </a:r>
            <a:endParaRPr lang="en-US" altLang="zh-CN" sz="9600" b="1" dirty="0">
              <a:solidFill>
                <a:srgbClr val="4C4C4C"/>
              </a:solidFill>
              <a:latin typeface="Microsoft JhengHei"/>
              <a:ea typeface="Microsoft JhengHei"/>
            </a:endParaRPr>
          </a:p>
        </p:txBody>
      </p:sp>
      <p:pic>
        <p:nvPicPr>
          <p:cNvPr id="1026" name="Picture 2"/>
          <p:cNvPicPr>
            <a:picLocks noChangeAspect="1" noChangeArrowheads="1"/>
          </p:cNvPicPr>
          <p:nvPr/>
        </p:nvPicPr>
        <p:blipFill>
          <a:blip r:embed="rId2" cstate="print"/>
          <a:srcRect/>
          <a:stretch>
            <a:fillRect/>
          </a:stretch>
        </p:blipFill>
        <p:spPr bwMode="auto">
          <a:xfrm>
            <a:off x="8447584" y="8283494"/>
            <a:ext cx="2160240" cy="2676819"/>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1894856" y="8226152"/>
            <a:ext cx="4032448" cy="2729185"/>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6071320" y="8306591"/>
            <a:ext cx="2087816" cy="2736304"/>
          </a:xfrm>
          <a:prstGeom prst="rect">
            <a:avLst/>
          </a:prstGeom>
          <a:noFill/>
          <a:ln w="9525">
            <a:noFill/>
            <a:miter lim="800000"/>
            <a:headEnd/>
            <a:tailEnd/>
          </a:ln>
        </p:spPr>
      </p:pic>
      <p:pic>
        <p:nvPicPr>
          <p:cNvPr id="52" name="Picture 4" descr="https://makerpro.cc/wp-content/uploads/2021/07/%E5%9C%96%E7%89%87-1-1.png"/>
          <p:cNvPicPr>
            <a:picLocks noChangeAspect="1" noChangeArrowheads="1"/>
          </p:cNvPicPr>
          <p:nvPr/>
        </p:nvPicPr>
        <p:blipFill>
          <a:blip r:embed="rId5" cstate="print"/>
          <a:srcRect l="1160" t="3913" r="43297" b="67067"/>
          <a:stretch>
            <a:fillRect/>
          </a:stretch>
        </p:blipFill>
        <p:spPr bwMode="auto">
          <a:xfrm>
            <a:off x="2254896" y="5777880"/>
            <a:ext cx="7973683" cy="2376264"/>
          </a:xfrm>
          <a:prstGeom prst="rect">
            <a:avLst/>
          </a:prstGeom>
          <a:noFill/>
        </p:spPr>
      </p:pic>
      <p:grpSp>
        <p:nvGrpSpPr>
          <p:cNvPr id="2" name="群組 50"/>
          <p:cNvGrpSpPr/>
          <p:nvPr/>
        </p:nvGrpSpPr>
        <p:grpSpPr>
          <a:xfrm>
            <a:off x="1246784" y="3905673"/>
            <a:ext cx="14729738" cy="900003"/>
            <a:chOff x="2326904" y="3912318"/>
            <a:chExt cx="11521280" cy="355304"/>
          </a:xfrm>
        </p:grpSpPr>
        <p:sp>
          <p:nvSpPr>
            <p:cNvPr id="55" name="五邊形 54"/>
            <p:cNvSpPr/>
            <p:nvPr/>
          </p:nvSpPr>
          <p:spPr bwMode="auto">
            <a:xfrm>
              <a:off x="7871520" y="3912318"/>
              <a:ext cx="5976664" cy="355303"/>
            </a:xfrm>
            <a:prstGeom prst="homePlate">
              <a:avLst/>
            </a:prstGeom>
            <a:solidFill>
              <a:srgbClr val="00B05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3600" dirty="0" smtClean="0">
                  <a:solidFill>
                    <a:schemeClr val="accent3"/>
                  </a:solidFill>
                  <a:latin typeface="微軟正黑體" pitchFamily="34" charset="-120"/>
                  <a:ea typeface="微軟正黑體" pitchFamily="34" charset="-120"/>
                </a:rPr>
                <a:t>模型優化</a:t>
              </a:r>
              <a:r>
                <a:rPr lang="en-US" altLang="zh-TW" sz="3600" dirty="0" smtClean="0">
                  <a:solidFill>
                    <a:schemeClr val="accent3"/>
                  </a:solidFill>
                  <a:latin typeface="微軟正黑體" pitchFamily="34" charset="-120"/>
                  <a:ea typeface="微軟正黑體" pitchFamily="34" charset="-120"/>
                </a:rPr>
                <a:t>(Optimize)</a:t>
              </a:r>
              <a:endParaRPr lang="zh-TW" altLang="en-US" sz="3600" dirty="0" smtClean="0">
                <a:solidFill>
                  <a:schemeClr val="accent3"/>
                </a:solidFill>
                <a:latin typeface="微軟正黑體" pitchFamily="34" charset="-120"/>
                <a:ea typeface="微軟正黑體" pitchFamily="34" charset="-120"/>
              </a:endParaRPr>
            </a:p>
          </p:txBody>
        </p:sp>
        <p:sp>
          <p:nvSpPr>
            <p:cNvPr id="56" name="五邊形 55"/>
            <p:cNvSpPr/>
            <p:nvPr/>
          </p:nvSpPr>
          <p:spPr bwMode="auto">
            <a:xfrm>
              <a:off x="2326904" y="3912319"/>
              <a:ext cx="5976664" cy="355303"/>
            </a:xfrm>
            <a:prstGeom prst="homePlate">
              <a:avLst/>
            </a:prstGeom>
            <a:solidFill>
              <a:schemeClr val="bg1">
                <a:lumMod val="75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3600" dirty="0" smtClean="0">
                  <a:solidFill>
                    <a:schemeClr val="tx1">
                      <a:lumMod val="60000"/>
                      <a:lumOff val="40000"/>
                    </a:schemeClr>
                  </a:solidFill>
                  <a:latin typeface="微軟正黑體" pitchFamily="34" charset="-120"/>
                  <a:ea typeface="微軟正黑體" pitchFamily="34" charset="-120"/>
                </a:rPr>
                <a:t>模型建立</a:t>
              </a:r>
              <a:r>
                <a:rPr lang="en-US" altLang="zh-TW" sz="3600" dirty="0" smtClean="0">
                  <a:solidFill>
                    <a:schemeClr val="tx1">
                      <a:lumMod val="60000"/>
                      <a:lumOff val="40000"/>
                    </a:schemeClr>
                  </a:solidFill>
                  <a:latin typeface="微軟正黑體" pitchFamily="34" charset="-120"/>
                  <a:ea typeface="微軟正黑體" pitchFamily="34" charset="-120"/>
                </a:rPr>
                <a:t>(Build)</a:t>
              </a:r>
              <a:endParaRPr lang="zh-TW" altLang="en-US" sz="3600" dirty="0" smtClean="0">
                <a:solidFill>
                  <a:schemeClr val="tx1">
                    <a:lumMod val="60000"/>
                    <a:lumOff val="40000"/>
                  </a:schemeClr>
                </a:solidFill>
                <a:latin typeface="微軟正黑體" pitchFamily="34" charset="-120"/>
                <a:ea typeface="微軟正黑體" pitchFamily="34" charset="-120"/>
              </a:endParaRPr>
            </a:p>
          </p:txBody>
        </p:sp>
      </p:grpSp>
      <p:sp>
        <p:nvSpPr>
          <p:cNvPr id="57" name="矩形 56"/>
          <p:cNvSpPr/>
          <p:nvPr/>
        </p:nvSpPr>
        <p:spPr>
          <a:xfrm>
            <a:off x="2686944" y="11394504"/>
            <a:ext cx="7395358" cy="646331"/>
          </a:xfrm>
          <a:prstGeom prst="rect">
            <a:avLst/>
          </a:prstGeom>
        </p:spPr>
        <p:txBody>
          <a:bodyPr wrap="none">
            <a:spAutoFit/>
          </a:bodyPr>
          <a:lstStyle/>
          <a:p>
            <a:r>
              <a:rPr lang="en-US" altLang="zh-TW" sz="3600" dirty="0" smtClean="0"/>
              <a:t>Intel </a:t>
            </a:r>
            <a:r>
              <a:rPr lang="en-US" altLang="zh-TW" sz="3600" dirty="0" err="1" smtClean="0"/>
              <a:t>DevCloud</a:t>
            </a:r>
            <a:r>
              <a:rPr lang="en-US" altLang="zh-TW" sz="3600" dirty="0" smtClean="0"/>
              <a:t> Sample Applications</a:t>
            </a:r>
            <a:endParaRPr lang="zh-TW" altLang="en-US" sz="3600" dirty="0"/>
          </a:p>
        </p:txBody>
      </p:sp>
      <p:sp>
        <p:nvSpPr>
          <p:cNvPr id="58" name="文字方塊 57"/>
          <p:cNvSpPr txBox="1"/>
          <p:nvPr/>
        </p:nvSpPr>
        <p:spPr>
          <a:xfrm>
            <a:off x="11831960" y="5921896"/>
            <a:ext cx="6552728" cy="2554545"/>
          </a:xfrm>
          <a:prstGeom prst="rect">
            <a:avLst/>
          </a:prstGeom>
          <a:noFill/>
        </p:spPr>
        <p:txBody>
          <a:bodyPr wrap="square" rtlCol="0">
            <a:spAutoFit/>
          </a:bodyPr>
          <a:lstStyle/>
          <a:p>
            <a:pPr marL="360363" indent="-360363" algn="l"/>
            <a:r>
              <a:rPr lang="zh-TW" altLang="en-US" sz="3200" dirty="0" smtClean="0">
                <a:solidFill>
                  <a:schemeClr val="tx1"/>
                </a:solidFill>
                <a:latin typeface="微軟正黑體" pitchFamily="34" charset="-120"/>
                <a:ea typeface="微軟正黑體" pitchFamily="34" charset="-120"/>
              </a:rPr>
              <a:t>分析花卉的評分</a:t>
            </a:r>
            <a:endParaRPr lang="en-US" altLang="zh-TW" sz="3200" dirty="0" smtClean="0">
              <a:solidFill>
                <a:schemeClr val="tx1"/>
              </a:solidFill>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solidFill>
                  <a:schemeClr val="tx1"/>
                </a:solidFill>
                <a:latin typeface="微軟正黑體" pitchFamily="34" charset="-120"/>
                <a:ea typeface="微軟正黑體" pitchFamily="34" charset="-120"/>
              </a:rPr>
              <a:t>定時拍攝照片上傳雲端</a:t>
            </a:r>
            <a:endParaRPr lang="en-US" altLang="zh-TW" sz="3200" dirty="0" smtClean="0">
              <a:solidFill>
                <a:schemeClr val="tx1"/>
              </a:solidFill>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solidFill>
                  <a:schemeClr val="tx1"/>
                </a:solidFill>
                <a:latin typeface="微軟正黑體" pitchFamily="34" charset="-120"/>
                <a:ea typeface="微軟正黑體" pitchFamily="34" charset="-120"/>
              </a:rPr>
              <a:t>照片影像辨識花卉</a:t>
            </a:r>
            <a:endParaRPr lang="en-US" altLang="zh-TW" sz="3200" dirty="0" smtClean="0">
              <a:solidFill>
                <a:schemeClr val="tx1"/>
              </a:solidFill>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solidFill>
                  <a:schemeClr val="tx1"/>
                </a:solidFill>
                <a:latin typeface="微軟正黑體" pitchFamily="34" charset="-120"/>
                <a:ea typeface="微軟正黑體" pitchFamily="34" charset="-120"/>
              </a:rPr>
              <a:t>花卉成色</a:t>
            </a:r>
            <a:r>
              <a:rPr lang="en-US" altLang="zh-TW" sz="3200" dirty="0" smtClean="0">
                <a:solidFill>
                  <a:schemeClr val="tx1"/>
                </a:solidFill>
                <a:latin typeface="微軟正黑體" pitchFamily="34" charset="-120"/>
                <a:ea typeface="微軟正黑體" pitchFamily="34" charset="-120"/>
              </a:rPr>
              <a:t>(</a:t>
            </a:r>
            <a:r>
              <a:rPr lang="zh-TW" altLang="en-US" sz="3200" dirty="0" smtClean="0">
                <a:solidFill>
                  <a:schemeClr val="tx1"/>
                </a:solidFill>
                <a:latin typeface="微軟正黑體" pitchFamily="34" charset="-120"/>
                <a:ea typeface="微軟正黑體" pitchFamily="34" charset="-120"/>
              </a:rPr>
              <a:t>健康狀態</a:t>
            </a:r>
            <a:r>
              <a:rPr lang="en-US" altLang="zh-TW" sz="3200" dirty="0" smtClean="0">
                <a:solidFill>
                  <a:schemeClr val="tx1"/>
                </a:solidFill>
                <a:latin typeface="微軟正黑體" pitchFamily="34" charset="-120"/>
                <a:ea typeface="微軟正黑體" pitchFamily="34" charset="-120"/>
              </a:rPr>
              <a:t>)</a:t>
            </a:r>
          </a:p>
          <a:p>
            <a:pPr marL="360363" indent="-360363" algn="l">
              <a:buFont typeface="Arial" pitchFamily="34" charset="0"/>
              <a:buChar char="•"/>
            </a:pPr>
            <a:r>
              <a:rPr lang="zh-TW" altLang="en-US" sz="3200" dirty="0" smtClean="0">
                <a:solidFill>
                  <a:schemeClr val="tx1"/>
                </a:solidFill>
                <a:latin typeface="微軟正黑體" pitchFamily="34" charset="-120"/>
                <a:ea typeface="微軟正黑體" pitchFamily="34" charset="-120"/>
              </a:rPr>
              <a:t>花卉數量</a:t>
            </a:r>
            <a:endParaRPr lang="en-US" altLang="zh-TW" sz="3200" dirty="0" smtClean="0">
              <a:solidFill>
                <a:schemeClr val="tx1"/>
              </a:solidFill>
              <a:latin typeface="微軟正黑體" pitchFamily="34" charset="-120"/>
              <a:ea typeface="微軟正黑體" pitchFamily="34" charset="-120"/>
            </a:endParaRPr>
          </a:p>
        </p:txBody>
      </p:sp>
      <p:pic>
        <p:nvPicPr>
          <p:cNvPr id="59" name="Picture 16" descr="Laptop Icon向量圖形及更多一個物體圖片- iStock"/>
          <p:cNvPicPr>
            <a:picLocks noChangeAspect="1" noChangeArrowheads="1"/>
          </p:cNvPicPr>
          <p:nvPr/>
        </p:nvPicPr>
        <p:blipFill>
          <a:blip r:embed="rId6" cstate="print">
            <a:clrChange>
              <a:clrFrom>
                <a:srgbClr val="F5F5F6"/>
              </a:clrFrom>
              <a:clrTo>
                <a:srgbClr val="F5F5F6">
                  <a:alpha val="0"/>
                </a:srgbClr>
              </a:clrTo>
            </a:clrChange>
          </a:blip>
          <a:srcRect l="19470" t="23784" r="17617" b="25578"/>
          <a:stretch>
            <a:fillRect/>
          </a:stretch>
        </p:blipFill>
        <p:spPr bwMode="auto">
          <a:xfrm>
            <a:off x="17880632" y="10561121"/>
            <a:ext cx="3149125" cy="2201535"/>
          </a:xfrm>
          <a:prstGeom prst="rect">
            <a:avLst/>
          </a:prstGeom>
          <a:noFill/>
        </p:spPr>
      </p:pic>
      <p:pic>
        <p:nvPicPr>
          <p:cNvPr id="60" name="Picture 2" descr="E:\REND\render-191006\Farm191006.99.png"/>
          <p:cNvPicPr>
            <a:picLocks noChangeAspect="1" noChangeArrowheads="1"/>
          </p:cNvPicPr>
          <p:nvPr/>
        </p:nvPicPr>
        <p:blipFill>
          <a:blip r:embed="rId7" cstate="print"/>
          <a:srcRect l="30850" r="22170"/>
          <a:stretch>
            <a:fillRect/>
          </a:stretch>
        </p:blipFill>
        <p:spPr bwMode="auto">
          <a:xfrm>
            <a:off x="13200112" y="9522296"/>
            <a:ext cx="2588425" cy="3443535"/>
          </a:xfrm>
          <a:prstGeom prst="rect">
            <a:avLst/>
          </a:prstGeom>
          <a:noFill/>
        </p:spPr>
      </p:pic>
      <p:cxnSp>
        <p:nvCxnSpPr>
          <p:cNvPr id="61" name="直線接點 60"/>
          <p:cNvCxnSpPr/>
          <p:nvPr/>
        </p:nvCxnSpPr>
        <p:spPr>
          <a:xfrm>
            <a:off x="15432360" y="11682536"/>
            <a:ext cx="2448272"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sp>
        <p:nvSpPr>
          <p:cNvPr id="62" name="圓角矩形 61"/>
          <p:cNvSpPr/>
          <p:nvPr/>
        </p:nvSpPr>
        <p:spPr bwMode="auto">
          <a:xfrm>
            <a:off x="17304568" y="5273824"/>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a:latin typeface="微軟正黑體" pitchFamily="34" charset="-120"/>
                <a:ea typeface="微軟正黑體" pitchFamily="34" charset="-120"/>
              </a:rPr>
              <a:t>操作變因設計</a:t>
            </a:r>
          </a:p>
        </p:txBody>
      </p:sp>
      <p:sp>
        <p:nvSpPr>
          <p:cNvPr id="63" name="圓角矩形 62"/>
          <p:cNvSpPr/>
          <p:nvPr/>
        </p:nvSpPr>
        <p:spPr bwMode="auto">
          <a:xfrm>
            <a:off x="17304568" y="8219901"/>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a:latin typeface="微軟正黑體" pitchFamily="34" charset="-120"/>
                <a:ea typeface="微軟正黑體" pitchFamily="34" charset="-120"/>
              </a:rPr>
              <a:t>實驗結果比較</a:t>
            </a:r>
          </a:p>
        </p:txBody>
      </p:sp>
      <p:sp>
        <p:nvSpPr>
          <p:cNvPr id="65" name="矩形 64"/>
          <p:cNvSpPr/>
          <p:nvPr/>
        </p:nvSpPr>
        <p:spPr>
          <a:xfrm>
            <a:off x="17520592" y="5993904"/>
            <a:ext cx="6408712" cy="2062103"/>
          </a:xfrm>
          <a:prstGeom prst="rect">
            <a:avLst/>
          </a:prstGeom>
        </p:spPr>
        <p:txBody>
          <a:bodyPr wrap="square">
            <a:spAutoFit/>
          </a:bodyPr>
          <a:lstStyle/>
          <a:p>
            <a:pPr marL="360363" indent="-360363" algn="l">
              <a:buFont typeface="Arial" pitchFamily="34" charset="0"/>
              <a:buChar char="•"/>
            </a:pPr>
            <a:r>
              <a:rPr lang="zh-TW" altLang="en-US" sz="3200" dirty="0" smtClean="0">
                <a:latin typeface="微軟正黑體" pitchFamily="34" charset="-120"/>
                <a:ea typeface="微軟正黑體" pitchFamily="34" charset="-120"/>
              </a:rPr>
              <a:t>土壤濕度、空氣溫濕度</a:t>
            </a:r>
            <a:endParaRPr lang="en-US" altLang="zh-TW" sz="3200" dirty="0" smtClean="0">
              <a:latin typeface="微軟正黑體" pitchFamily="34" charset="-120"/>
              <a:ea typeface="微軟正黑體" pitchFamily="34" charset="-120"/>
            </a:endParaRPr>
          </a:p>
          <a:p>
            <a:pPr marL="360363" indent="-360363" algn="l"/>
            <a:r>
              <a:rPr lang="zh-TW" altLang="en-US" sz="3200" dirty="0" smtClean="0">
                <a:latin typeface="微軟正黑體" pitchFamily="34" charset="-120"/>
                <a:ea typeface="微軟正黑體" pitchFamily="34" charset="-120"/>
              </a:rPr>
              <a:t>    </a:t>
            </a:r>
            <a:r>
              <a:rPr lang="en-US" altLang="zh-TW" sz="3200" dirty="0" smtClean="0">
                <a:latin typeface="微軟正黑體" pitchFamily="34" charset="-120"/>
                <a:ea typeface="微軟正黑體" pitchFamily="34" charset="-120"/>
              </a:rPr>
              <a:t>- ML</a:t>
            </a:r>
            <a:r>
              <a:rPr lang="zh-TW" altLang="en-US" sz="3200" dirty="0">
                <a:latin typeface="微軟正黑體" pitchFamily="34" charset="-120"/>
                <a:ea typeface="微軟正黑體" pitchFamily="34" charset="-120"/>
              </a:rPr>
              <a:t>調整澆灌</a:t>
            </a:r>
            <a:r>
              <a:rPr lang="zh-TW" altLang="en-US" sz="3200" dirty="0" smtClean="0">
                <a:latin typeface="微軟正黑體" pitchFamily="34" charset="-120"/>
                <a:ea typeface="微軟正黑體" pitchFamily="34" charset="-120"/>
              </a:rPr>
              <a:t>行為、空氣調節</a:t>
            </a:r>
            <a:endParaRPr lang="en-US" altLang="zh-TW" sz="3200" dirty="0" smtClean="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日照時間與生長燈時間計算</a:t>
            </a:r>
            <a:endParaRPr lang="en-US" altLang="zh-TW" sz="3200" dirty="0">
              <a:latin typeface="微軟正黑體" pitchFamily="34" charset="-120"/>
              <a:ea typeface="微軟正黑體" pitchFamily="34" charset="-120"/>
            </a:endParaRPr>
          </a:p>
          <a:p>
            <a:pPr marL="360363" indent="-360363" algn="l"/>
            <a:r>
              <a:rPr lang="en-US" altLang="zh-TW" sz="3200" dirty="0" smtClean="0">
                <a:latin typeface="微軟正黑體" pitchFamily="34" charset="-120"/>
                <a:ea typeface="微軟正黑體" pitchFamily="34" charset="-120"/>
              </a:rPr>
              <a:t>    - ML</a:t>
            </a:r>
            <a:r>
              <a:rPr lang="zh-TW" altLang="en-US" sz="3200" dirty="0">
                <a:latin typeface="微軟正黑體" pitchFamily="34" charset="-120"/>
                <a:ea typeface="微軟正黑體" pitchFamily="34" charset="-120"/>
              </a:rPr>
              <a:t>調整生長燈補光時間</a:t>
            </a:r>
            <a:endParaRPr lang="en-US" altLang="zh-TW" sz="3200" dirty="0">
              <a:latin typeface="微軟正黑體" pitchFamily="34" charset="-120"/>
              <a:ea typeface="微軟正黑體" pitchFamily="34" charset="-120"/>
            </a:endParaRPr>
          </a:p>
        </p:txBody>
      </p:sp>
      <p:sp>
        <p:nvSpPr>
          <p:cNvPr id="66" name="矩形 65"/>
          <p:cNvSpPr/>
          <p:nvPr/>
        </p:nvSpPr>
        <p:spPr>
          <a:xfrm>
            <a:off x="17520592" y="8946232"/>
            <a:ext cx="5688632" cy="1077218"/>
          </a:xfrm>
          <a:prstGeom prst="rect">
            <a:avLst/>
          </a:prstGeom>
        </p:spPr>
        <p:txBody>
          <a:bodyPr wrap="square">
            <a:spAutoFit/>
          </a:bodyPr>
          <a:lstStyle/>
          <a:p>
            <a:pPr marL="360363" indent="-360363" algn="l">
              <a:buFont typeface="Arial" pitchFamily="34" charset="0"/>
              <a:buChar char="•"/>
            </a:pPr>
            <a:r>
              <a:rPr lang="zh-TW" altLang="en-US" sz="3200" dirty="0">
                <a:latin typeface="微軟正黑體" pitchFamily="34" charset="-120"/>
                <a:ea typeface="微軟正黑體" pitchFamily="34" charset="-120"/>
              </a:rPr>
              <a:t>數據對應影像辨識結果比較</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a:latin typeface="微軟正黑體" pitchFamily="34" charset="-120"/>
                <a:ea typeface="微軟正黑體" pitchFamily="34" charset="-120"/>
              </a:rPr>
              <a:t>將數據輸入資料庫</a:t>
            </a:r>
            <a:endParaRPr lang="en-US" altLang="zh-TW" sz="3200" dirty="0">
              <a:latin typeface="微軟正黑體" pitchFamily="34" charset="-120"/>
              <a:ea typeface="微軟正黑體" pitchFamily="34" charset="-120"/>
            </a:endParaRPr>
          </a:p>
        </p:txBody>
      </p:sp>
      <p:cxnSp>
        <p:nvCxnSpPr>
          <p:cNvPr id="67" name="直線接點 66"/>
          <p:cNvCxnSpPr/>
          <p:nvPr/>
        </p:nvCxnSpPr>
        <p:spPr>
          <a:xfrm>
            <a:off x="11183888" y="8874224"/>
            <a:ext cx="5976664"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cxnSp>
        <p:nvCxnSpPr>
          <p:cNvPr id="69" name="直線接點 68"/>
          <p:cNvCxnSpPr/>
          <p:nvPr/>
        </p:nvCxnSpPr>
        <p:spPr>
          <a:xfrm>
            <a:off x="11255896" y="10674424"/>
            <a:ext cx="2520280"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sp>
        <p:nvSpPr>
          <p:cNvPr id="25" name="文字方塊 24">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21</a:t>
            </a:r>
            <a:endParaRPr kumimoji="1" lang="zh-TW" altLang="en-US" sz="44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五邊形 23"/>
          <p:cNvSpPr/>
          <p:nvPr/>
        </p:nvSpPr>
        <p:spPr bwMode="auto">
          <a:xfrm>
            <a:off x="15424157" y="3905800"/>
            <a:ext cx="7641051" cy="900000"/>
          </a:xfrm>
          <a:prstGeom prst="homePlate">
            <a:avLst/>
          </a:prstGeom>
          <a:solidFill>
            <a:srgbClr val="F4F4F4"/>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3600" dirty="0" smtClean="0">
                <a:solidFill>
                  <a:schemeClr val="tx1">
                    <a:lumMod val="60000"/>
                    <a:lumOff val="40000"/>
                  </a:schemeClr>
                </a:solidFill>
                <a:latin typeface="微軟正黑體" pitchFamily="34" charset="-120"/>
                <a:ea typeface="微軟正黑體" pitchFamily="34" charset="-120"/>
              </a:rPr>
              <a:t>實驗觀察 </a:t>
            </a:r>
            <a:r>
              <a:rPr lang="en-US" altLang="zh-TW" sz="3600" dirty="0" smtClean="0">
                <a:solidFill>
                  <a:schemeClr val="tx1">
                    <a:lumMod val="60000"/>
                    <a:lumOff val="40000"/>
                  </a:schemeClr>
                </a:solidFill>
                <a:latin typeface="微軟正黑體" pitchFamily="34" charset="-120"/>
                <a:ea typeface="微軟正黑體" pitchFamily="34" charset="-120"/>
              </a:rPr>
              <a:t>(Deploy)</a:t>
            </a:r>
            <a:endParaRPr lang="zh-TW" altLang="en-US" sz="3600" dirty="0" smtClean="0">
              <a:solidFill>
                <a:schemeClr val="tx1">
                  <a:lumMod val="60000"/>
                  <a:lumOff val="40000"/>
                </a:schemeClr>
              </a:solidFill>
              <a:latin typeface="微軟正黑體" pitchFamily="34" charset="-120"/>
              <a:ea typeface="微軟正黑體" pitchFamily="34" charset="-120"/>
            </a:endParaRPr>
          </a:p>
        </p:txBody>
      </p:sp>
      <p:sp>
        <p:nvSpPr>
          <p:cNvPr id="45"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46"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zh-TW" altLang="en-US" sz="6600" b="1" spc="420" dirty="0" smtClean="0">
                <a:solidFill>
                  <a:srgbClr val="FFFFFF"/>
                </a:solidFill>
                <a:latin typeface="Microsoft JhengHei" pitchFamily="34" charset="-120"/>
                <a:ea typeface="Microsoft JhengHei" pitchFamily="34" charset="-120"/>
              </a:rPr>
              <a:t>設計構想</a:t>
            </a:r>
            <a:endParaRPr lang="en-US" altLang="zh-CN" sz="6600" b="1" spc="420" dirty="0">
              <a:solidFill>
                <a:srgbClr val="FFFFFF"/>
              </a:solidFill>
              <a:latin typeface="Microsoft JhengHei" pitchFamily="34" charset="-120"/>
              <a:ea typeface="Microsoft JhengHei" pitchFamily="34" charset="-120"/>
            </a:endParaRPr>
          </a:p>
        </p:txBody>
      </p:sp>
      <p:sp>
        <p:nvSpPr>
          <p:cNvPr id="47" name="TextBox 42"/>
          <p:cNvSpPr txBox="1"/>
          <p:nvPr/>
        </p:nvSpPr>
        <p:spPr>
          <a:xfrm>
            <a:off x="5904852" y="776450"/>
            <a:ext cx="17747628" cy="2092881"/>
          </a:xfrm>
          <a:prstGeom prst="rect">
            <a:avLst/>
          </a:prstGeom>
          <a:noFill/>
        </p:spPr>
        <p:txBody>
          <a:bodyPr wrap="square" lIns="0" tIns="0" rIns="0" bIns="0" rtlCol="0">
            <a:spAutoFit/>
          </a:bodyPr>
          <a:lstStyle/>
          <a:p>
            <a:pPr algn="l"/>
            <a:r>
              <a:rPr lang="zh-TW" altLang="en-US" sz="4000" spc="-6" dirty="0" smtClean="0">
                <a:solidFill>
                  <a:srgbClr val="4C4C4C"/>
                </a:solidFill>
                <a:latin typeface="Microsoft JhengHei"/>
                <a:ea typeface="Microsoft JhengHei"/>
              </a:rPr>
              <a:t>構想情境</a:t>
            </a:r>
            <a:endParaRPr lang="en-US" altLang="zh-CN" sz="4000" dirty="0">
              <a:solidFill>
                <a:srgbClr val="4C4C4C"/>
              </a:solidFill>
              <a:latin typeface="Microsoft JhengHei"/>
              <a:ea typeface="Microsoft JhengHei"/>
            </a:endParaRPr>
          </a:p>
          <a:p>
            <a:pPr algn="l"/>
            <a:r>
              <a:rPr lang="en-US" altLang="zh-TW" sz="9600" b="1" dirty="0" smtClean="0">
                <a:solidFill>
                  <a:srgbClr val="4C4C4C"/>
                </a:solidFill>
                <a:latin typeface="Microsoft JhengHei"/>
                <a:ea typeface="Microsoft JhengHei"/>
              </a:rPr>
              <a:t>Machine Learning</a:t>
            </a:r>
            <a:r>
              <a:rPr lang="zh-TW" altLang="en-US" sz="9600" b="1" dirty="0" smtClean="0">
                <a:solidFill>
                  <a:srgbClr val="4C4C4C"/>
                </a:solidFill>
                <a:latin typeface="Microsoft JhengHei"/>
                <a:ea typeface="Microsoft JhengHei"/>
              </a:rPr>
              <a:t>小實驗設計</a:t>
            </a:r>
            <a:endParaRPr lang="en-US" altLang="zh-CN" sz="9600" b="1" dirty="0">
              <a:solidFill>
                <a:srgbClr val="4C4C4C"/>
              </a:solidFill>
              <a:latin typeface="Microsoft JhengHei"/>
              <a:ea typeface="Microsoft JhengHei"/>
            </a:endParaRPr>
          </a:p>
        </p:txBody>
      </p:sp>
      <p:grpSp>
        <p:nvGrpSpPr>
          <p:cNvPr id="2" name="群組 50"/>
          <p:cNvGrpSpPr/>
          <p:nvPr/>
        </p:nvGrpSpPr>
        <p:grpSpPr>
          <a:xfrm>
            <a:off x="1246784" y="3905673"/>
            <a:ext cx="14729738" cy="900003"/>
            <a:chOff x="2326904" y="3912318"/>
            <a:chExt cx="11521280" cy="355304"/>
          </a:xfrm>
        </p:grpSpPr>
        <p:sp>
          <p:nvSpPr>
            <p:cNvPr id="55" name="五邊形 54"/>
            <p:cNvSpPr/>
            <p:nvPr/>
          </p:nvSpPr>
          <p:spPr bwMode="auto">
            <a:xfrm>
              <a:off x="7871520" y="3912318"/>
              <a:ext cx="5976664" cy="355303"/>
            </a:xfrm>
            <a:prstGeom prst="homePlate">
              <a:avLst/>
            </a:prstGeom>
            <a:solidFill>
              <a:srgbClr val="00B05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3600" dirty="0" smtClean="0">
                  <a:solidFill>
                    <a:schemeClr val="accent3"/>
                  </a:solidFill>
                  <a:latin typeface="微軟正黑體" pitchFamily="34" charset="-120"/>
                  <a:ea typeface="微軟正黑體" pitchFamily="34" charset="-120"/>
                </a:rPr>
                <a:t>模型優化</a:t>
              </a:r>
              <a:r>
                <a:rPr lang="en-US" altLang="zh-TW" sz="3600" dirty="0" smtClean="0">
                  <a:solidFill>
                    <a:schemeClr val="accent3"/>
                  </a:solidFill>
                  <a:latin typeface="微軟正黑體" pitchFamily="34" charset="-120"/>
                  <a:ea typeface="微軟正黑體" pitchFamily="34" charset="-120"/>
                </a:rPr>
                <a:t>(Optimize)</a:t>
              </a:r>
              <a:endParaRPr lang="zh-TW" altLang="en-US" sz="3600" dirty="0" smtClean="0">
                <a:solidFill>
                  <a:schemeClr val="accent3"/>
                </a:solidFill>
                <a:latin typeface="微軟正黑體" pitchFamily="34" charset="-120"/>
                <a:ea typeface="微軟正黑體" pitchFamily="34" charset="-120"/>
              </a:endParaRPr>
            </a:p>
          </p:txBody>
        </p:sp>
        <p:sp>
          <p:nvSpPr>
            <p:cNvPr id="56" name="五邊形 55"/>
            <p:cNvSpPr/>
            <p:nvPr/>
          </p:nvSpPr>
          <p:spPr bwMode="auto">
            <a:xfrm>
              <a:off x="2326904" y="3912319"/>
              <a:ext cx="5976664" cy="355303"/>
            </a:xfrm>
            <a:prstGeom prst="homePlate">
              <a:avLst/>
            </a:prstGeom>
            <a:solidFill>
              <a:schemeClr val="bg1">
                <a:lumMod val="75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3600" dirty="0" smtClean="0">
                  <a:solidFill>
                    <a:schemeClr val="tx1">
                      <a:lumMod val="60000"/>
                      <a:lumOff val="40000"/>
                    </a:schemeClr>
                  </a:solidFill>
                  <a:latin typeface="微軟正黑體" pitchFamily="34" charset="-120"/>
                  <a:ea typeface="微軟正黑體" pitchFamily="34" charset="-120"/>
                </a:rPr>
                <a:t>模型建立</a:t>
              </a:r>
              <a:r>
                <a:rPr lang="en-US" altLang="zh-TW" sz="3600" dirty="0" smtClean="0">
                  <a:solidFill>
                    <a:schemeClr val="tx1">
                      <a:lumMod val="60000"/>
                      <a:lumOff val="40000"/>
                    </a:schemeClr>
                  </a:solidFill>
                  <a:latin typeface="微軟正黑體" pitchFamily="34" charset="-120"/>
                  <a:ea typeface="微軟正黑體" pitchFamily="34" charset="-120"/>
                </a:rPr>
                <a:t>(Build)</a:t>
              </a:r>
              <a:endParaRPr lang="zh-TW" altLang="en-US" sz="3600" dirty="0" smtClean="0">
                <a:solidFill>
                  <a:schemeClr val="tx1">
                    <a:lumMod val="60000"/>
                    <a:lumOff val="40000"/>
                  </a:schemeClr>
                </a:solidFill>
                <a:latin typeface="微軟正黑體" pitchFamily="34" charset="-120"/>
                <a:ea typeface="微軟正黑體" pitchFamily="34" charset="-120"/>
              </a:endParaRPr>
            </a:p>
          </p:txBody>
        </p:sp>
      </p:grpSp>
      <p:sp>
        <p:nvSpPr>
          <p:cNvPr id="58" name="文字方塊 57"/>
          <p:cNvSpPr txBox="1"/>
          <p:nvPr/>
        </p:nvSpPr>
        <p:spPr>
          <a:xfrm>
            <a:off x="1333424" y="10144148"/>
            <a:ext cx="5217824" cy="3046988"/>
          </a:xfrm>
          <a:prstGeom prst="rect">
            <a:avLst/>
          </a:prstGeom>
          <a:noFill/>
        </p:spPr>
        <p:txBody>
          <a:bodyPr wrap="square" rtlCol="0">
            <a:spAutoFit/>
          </a:bodyPr>
          <a:lstStyle/>
          <a:p>
            <a:pPr marL="360363" indent="-360363" algn="l"/>
            <a:r>
              <a:rPr lang="zh-TW" altLang="en-US" sz="3200" dirty="0" smtClean="0">
                <a:solidFill>
                  <a:schemeClr val="tx1"/>
                </a:solidFill>
                <a:latin typeface="微軟正黑體" pitchFamily="34" charset="-120"/>
                <a:ea typeface="微軟正黑體" pitchFamily="34" charset="-120"/>
              </a:rPr>
              <a:t>評分健康的差異狀態</a:t>
            </a:r>
            <a:endParaRPr lang="en-US" altLang="zh-TW" sz="3200" dirty="0" smtClean="0">
              <a:solidFill>
                <a:schemeClr val="tx1"/>
              </a:solidFill>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solidFill>
                  <a:schemeClr val="tx1"/>
                </a:solidFill>
                <a:latin typeface="微軟正黑體" pitchFamily="34" charset="-120"/>
                <a:ea typeface="微軟正黑體" pitchFamily="34" charset="-120"/>
              </a:rPr>
              <a:t>影像辨識上傳照片</a:t>
            </a:r>
            <a:endParaRPr lang="en-US" altLang="zh-TW" sz="3200" dirty="0" smtClean="0">
              <a:solidFill>
                <a:schemeClr val="tx1"/>
              </a:solidFill>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solidFill>
                  <a:schemeClr val="tx1"/>
                </a:solidFill>
                <a:latin typeface="微軟正黑體" pitchFamily="34" charset="-120"/>
                <a:ea typeface="微軟正黑體" pitchFamily="34" charset="-120"/>
              </a:rPr>
              <a:t>與過去的自己的差異</a:t>
            </a:r>
            <a:endParaRPr lang="en-US" altLang="zh-TW" sz="3200" dirty="0" smtClean="0">
              <a:solidFill>
                <a:schemeClr val="tx1"/>
              </a:solidFill>
              <a:latin typeface="微軟正黑體" pitchFamily="34" charset="-120"/>
              <a:ea typeface="微軟正黑體" pitchFamily="34" charset="-120"/>
            </a:endParaRPr>
          </a:p>
          <a:p>
            <a:pPr marL="360363" indent="-360363" algn="l"/>
            <a:r>
              <a:rPr lang="zh-TW" altLang="en-US" sz="3200" dirty="0" smtClean="0">
                <a:solidFill>
                  <a:schemeClr val="tx1"/>
                </a:solidFill>
                <a:latin typeface="微軟正黑體" pitchFamily="34" charset="-120"/>
                <a:ea typeface="微軟正黑體" pitchFamily="34" charset="-120"/>
              </a:rPr>
              <a:t>評分元素</a:t>
            </a:r>
            <a:r>
              <a:rPr lang="en-US" altLang="zh-TW" sz="3200" dirty="0" smtClean="0">
                <a:solidFill>
                  <a:schemeClr val="tx1"/>
                </a:solidFill>
                <a:latin typeface="微軟正黑體" pitchFamily="34" charset="-120"/>
                <a:ea typeface="微軟正黑體" pitchFamily="34" charset="-120"/>
              </a:rPr>
              <a:t>:</a:t>
            </a:r>
          </a:p>
          <a:p>
            <a:pPr marL="360363" indent="-360363" algn="l">
              <a:buFont typeface="Arial" pitchFamily="34" charset="0"/>
              <a:buChar char="•"/>
            </a:pPr>
            <a:r>
              <a:rPr lang="zh-TW" altLang="en-US" sz="3200" dirty="0" smtClean="0">
                <a:solidFill>
                  <a:schemeClr val="tx1"/>
                </a:solidFill>
                <a:latin typeface="微軟正黑體" pitchFamily="34" charset="-120"/>
                <a:ea typeface="微軟正黑體" pitchFamily="34" charset="-120"/>
              </a:rPr>
              <a:t>花卉成色</a:t>
            </a:r>
            <a:r>
              <a:rPr lang="en-US" altLang="zh-TW" sz="3200" dirty="0" smtClean="0">
                <a:solidFill>
                  <a:schemeClr val="tx1"/>
                </a:solidFill>
                <a:latin typeface="微軟正黑體" pitchFamily="34" charset="-120"/>
                <a:ea typeface="微軟正黑體" pitchFamily="34" charset="-120"/>
              </a:rPr>
              <a:t>(</a:t>
            </a:r>
            <a:r>
              <a:rPr lang="zh-TW" altLang="en-US" sz="3200" dirty="0" smtClean="0">
                <a:solidFill>
                  <a:schemeClr val="tx1"/>
                </a:solidFill>
                <a:latin typeface="微軟正黑體" pitchFamily="34" charset="-120"/>
                <a:ea typeface="微軟正黑體" pitchFamily="34" charset="-120"/>
              </a:rPr>
              <a:t>健康狀態</a:t>
            </a:r>
            <a:r>
              <a:rPr lang="en-US" altLang="zh-TW" sz="3200" dirty="0" smtClean="0">
                <a:solidFill>
                  <a:schemeClr val="tx1"/>
                </a:solidFill>
                <a:latin typeface="微軟正黑體" pitchFamily="34" charset="-120"/>
                <a:ea typeface="微軟正黑體" pitchFamily="34" charset="-120"/>
              </a:rPr>
              <a:t>)</a:t>
            </a:r>
          </a:p>
          <a:p>
            <a:pPr marL="360363" indent="-360363" algn="l">
              <a:buFont typeface="Arial" pitchFamily="34" charset="0"/>
              <a:buChar char="•"/>
            </a:pPr>
            <a:r>
              <a:rPr lang="zh-TW" altLang="en-US" sz="3200" dirty="0" smtClean="0">
                <a:solidFill>
                  <a:schemeClr val="tx1"/>
                </a:solidFill>
                <a:latin typeface="微軟正黑體" pitchFamily="34" charset="-120"/>
                <a:ea typeface="微軟正黑體" pitchFamily="34" charset="-120"/>
              </a:rPr>
              <a:t>花卉數量</a:t>
            </a:r>
            <a:endParaRPr lang="en-US" altLang="zh-TW" sz="3200" dirty="0" smtClean="0">
              <a:solidFill>
                <a:schemeClr val="tx1"/>
              </a:solidFill>
              <a:latin typeface="微軟正黑體" pitchFamily="34" charset="-120"/>
              <a:ea typeface="微軟正黑體" pitchFamily="34" charset="-120"/>
            </a:endParaRPr>
          </a:p>
        </p:txBody>
      </p:sp>
      <p:pic>
        <p:nvPicPr>
          <p:cNvPr id="60" name="Picture 2" descr="E:\REND\render-191006\Farm191006.99.png"/>
          <p:cNvPicPr>
            <a:picLocks noChangeAspect="1" noChangeArrowheads="1"/>
          </p:cNvPicPr>
          <p:nvPr/>
        </p:nvPicPr>
        <p:blipFill>
          <a:blip r:embed="rId2" cstate="print"/>
          <a:srcRect l="30850" r="22170"/>
          <a:stretch>
            <a:fillRect/>
          </a:stretch>
        </p:blipFill>
        <p:spPr bwMode="auto">
          <a:xfrm>
            <a:off x="10620364" y="5214926"/>
            <a:ext cx="1825742" cy="2428892"/>
          </a:xfrm>
          <a:prstGeom prst="rect">
            <a:avLst/>
          </a:prstGeom>
          <a:noFill/>
        </p:spPr>
      </p:pic>
      <p:sp>
        <p:nvSpPr>
          <p:cNvPr id="62" name="圓角矩形 61"/>
          <p:cNvSpPr/>
          <p:nvPr/>
        </p:nvSpPr>
        <p:spPr bwMode="auto">
          <a:xfrm>
            <a:off x="1119110" y="5357802"/>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a:latin typeface="微軟正黑體" pitchFamily="34" charset="-120"/>
                <a:ea typeface="微軟正黑體" pitchFamily="34" charset="-120"/>
              </a:rPr>
              <a:t>操作變因設計</a:t>
            </a:r>
          </a:p>
        </p:txBody>
      </p:sp>
      <p:sp>
        <p:nvSpPr>
          <p:cNvPr id="63" name="圓角矩形 62"/>
          <p:cNvSpPr/>
          <p:nvPr/>
        </p:nvSpPr>
        <p:spPr bwMode="auto">
          <a:xfrm>
            <a:off x="1119110" y="8303879"/>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a:latin typeface="微軟正黑體" pitchFamily="34" charset="-120"/>
                <a:ea typeface="微軟正黑體" pitchFamily="34" charset="-120"/>
              </a:rPr>
              <a:t>實驗結果比較</a:t>
            </a:r>
          </a:p>
        </p:txBody>
      </p:sp>
      <p:sp>
        <p:nvSpPr>
          <p:cNvPr id="65" name="矩形 64"/>
          <p:cNvSpPr/>
          <p:nvPr/>
        </p:nvSpPr>
        <p:spPr>
          <a:xfrm>
            <a:off x="1335134" y="6077882"/>
            <a:ext cx="6408712" cy="2062103"/>
          </a:xfrm>
          <a:prstGeom prst="rect">
            <a:avLst/>
          </a:prstGeom>
        </p:spPr>
        <p:txBody>
          <a:bodyPr wrap="square">
            <a:spAutoFit/>
          </a:bodyPr>
          <a:lstStyle/>
          <a:p>
            <a:pPr marL="360363" indent="-360363" algn="l">
              <a:buFont typeface="Arial" pitchFamily="34" charset="0"/>
              <a:buChar char="•"/>
            </a:pPr>
            <a:r>
              <a:rPr lang="zh-TW" altLang="en-US" sz="3200" dirty="0" smtClean="0">
                <a:latin typeface="微軟正黑體" pitchFamily="34" charset="-120"/>
                <a:ea typeface="微軟正黑體" pitchFamily="34" charset="-120"/>
              </a:rPr>
              <a:t>土壤濕度、空氣溫濕度</a:t>
            </a:r>
            <a:endParaRPr lang="en-US" altLang="zh-TW" sz="3200" dirty="0" smtClean="0">
              <a:latin typeface="微軟正黑體" pitchFamily="34" charset="-120"/>
              <a:ea typeface="微軟正黑體" pitchFamily="34" charset="-120"/>
            </a:endParaRPr>
          </a:p>
          <a:p>
            <a:pPr marL="360363" indent="-360363" algn="l"/>
            <a:r>
              <a:rPr lang="zh-TW" altLang="en-US" sz="3200" dirty="0" smtClean="0">
                <a:latin typeface="微軟正黑體" pitchFamily="34" charset="-120"/>
                <a:ea typeface="微軟正黑體" pitchFamily="34" charset="-120"/>
              </a:rPr>
              <a:t>    </a:t>
            </a:r>
            <a:r>
              <a:rPr lang="en-US" altLang="zh-TW" sz="3200" dirty="0" smtClean="0">
                <a:latin typeface="微軟正黑體" pitchFamily="34" charset="-120"/>
                <a:ea typeface="微軟正黑體" pitchFamily="34" charset="-120"/>
              </a:rPr>
              <a:t>- ML</a:t>
            </a:r>
            <a:r>
              <a:rPr lang="zh-TW" altLang="en-US" sz="3200" dirty="0">
                <a:latin typeface="微軟正黑體" pitchFamily="34" charset="-120"/>
                <a:ea typeface="微軟正黑體" pitchFamily="34" charset="-120"/>
              </a:rPr>
              <a:t>調整澆灌</a:t>
            </a:r>
            <a:r>
              <a:rPr lang="zh-TW" altLang="en-US" sz="3200" dirty="0" smtClean="0">
                <a:latin typeface="微軟正黑體" pitchFamily="34" charset="-120"/>
                <a:ea typeface="微軟正黑體" pitchFamily="34" charset="-120"/>
              </a:rPr>
              <a:t>行為、空氣調節</a:t>
            </a:r>
            <a:endParaRPr lang="en-US" altLang="zh-TW" sz="3200" dirty="0" smtClean="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日照時間與生長燈時間計算</a:t>
            </a:r>
            <a:endParaRPr lang="en-US" altLang="zh-TW" sz="3200" dirty="0">
              <a:latin typeface="微軟正黑體" pitchFamily="34" charset="-120"/>
              <a:ea typeface="微軟正黑體" pitchFamily="34" charset="-120"/>
            </a:endParaRPr>
          </a:p>
          <a:p>
            <a:pPr marL="360363" indent="-360363" algn="l"/>
            <a:r>
              <a:rPr lang="en-US" altLang="zh-TW" sz="3200" dirty="0" smtClean="0">
                <a:latin typeface="微軟正黑體" pitchFamily="34" charset="-120"/>
                <a:ea typeface="微軟正黑體" pitchFamily="34" charset="-120"/>
              </a:rPr>
              <a:t>    - ML</a:t>
            </a:r>
            <a:r>
              <a:rPr lang="zh-TW" altLang="en-US" sz="3200" dirty="0">
                <a:latin typeface="微軟正黑體" pitchFamily="34" charset="-120"/>
                <a:ea typeface="微軟正黑體" pitchFamily="34" charset="-120"/>
              </a:rPr>
              <a:t>調整生長燈補光時間</a:t>
            </a:r>
            <a:endParaRPr lang="en-US" altLang="zh-TW" sz="3200" dirty="0">
              <a:latin typeface="微軟正黑體" pitchFamily="34" charset="-120"/>
              <a:ea typeface="微軟正黑體" pitchFamily="34" charset="-120"/>
            </a:endParaRPr>
          </a:p>
        </p:txBody>
      </p:sp>
      <p:sp>
        <p:nvSpPr>
          <p:cNvPr id="66" name="矩形 65"/>
          <p:cNvSpPr/>
          <p:nvPr/>
        </p:nvSpPr>
        <p:spPr>
          <a:xfrm>
            <a:off x="1335134" y="9030210"/>
            <a:ext cx="5688632" cy="1077218"/>
          </a:xfrm>
          <a:prstGeom prst="rect">
            <a:avLst/>
          </a:prstGeom>
        </p:spPr>
        <p:txBody>
          <a:bodyPr wrap="square">
            <a:spAutoFit/>
          </a:bodyPr>
          <a:lstStyle/>
          <a:p>
            <a:pPr marL="360363" indent="-360363" algn="l">
              <a:buFont typeface="Arial" pitchFamily="34" charset="0"/>
              <a:buChar char="•"/>
            </a:pPr>
            <a:r>
              <a:rPr lang="zh-TW" altLang="en-US" sz="3200" dirty="0">
                <a:latin typeface="微軟正黑體" pitchFamily="34" charset="-120"/>
                <a:ea typeface="微軟正黑體" pitchFamily="34" charset="-120"/>
              </a:rPr>
              <a:t>數據對應影像辨識結果比較</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a:latin typeface="微軟正黑體" pitchFamily="34" charset="-120"/>
                <a:ea typeface="微軟正黑體" pitchFamily="34" charset="-120"/>
              </a:rPr>
              <a:t>將數據輸入資料庫</a:t>
            </a:r>
            <a:endParaRPr lang="en-US" altLang="zh-TW" sz="3200" dirty="0">
              <a:latin typeface="微軟正黑體" pitchFamily="34" charset="-120"/>
              <a:ea typeface="微軟正黑體" pitchFamily="34" charset="-120"/>
            </a:endParaRPr>
          </a:p>
        </p:txBody>
      </p:sp>
      <p:pic>
        <p:nvPicPr>
          <p:cNvPr id="25" name="Picture 2" descr="E:\REND\render-191006\Farm191006.99.png"/>
          <p:cNvPicPr>
            <a:picLocks noChangeAspect="1" noChangeArrowheads="1"/>
          </p:cNvPicPr>
          <p:nvPr/>
        </p:nvPicPr>
        <p:blipFill>
          <a:blip r:embed="rId2" cstate="print"/>
          <a:srcRect l="30850" r="22170"/>
          <a:stretch>
            <a:fillRect/>
          </a:stretch>
        </p:blipFill>
        <p:spPr bwMode="auto">
          <a:xfrm>
            <a:off x="13335008" y="5214926"/>
            <a:ext cx="1825742" cy="2428892"/>
          </a:xfrm>
          <a:prstGeom prst="rect">
            <a:avLst/>
          </a:prstGeom>
          <a:noFill/>
        </p:spPr>
      </p:pic>
      <p:pic>
        <p:nvPicPr>
          <p:cNvPr id="26" name="Picture 2" descr="E:\REND\render-191006\Farm191006.99.png"/>
          <p:cNvPicPr>
            <a:picLocks noChangeAspect="1" noChangeArrowheads="1"/>
          </p:cNvPicPr>
          <p:nvPr/>
        </p:nvPicPr>
        <p:blipFill>
          <a:blip r:embed="rId2" cstate="print"/>
          <a:srcRect l="30850" r="22170"/>
          <a:stretch>
            <a:fillRect/>
          </a:stretch>
        </p:blipFill>
        <p:spPr bwMode="auto">
          <a:xfrm>
            <a:off x="16121090" y="5214926"/>
            <a:ext cx="1825742" cy="2428892"/>
          </a:xfrm>
          <a:prstGeom prst="rect">
            <a:avLst/>
          </a:prstGeom>
          <a:noFill/>
        </p:spPr>
      </p:pic>
      <p:pic>
        <p:nvPicPr>
          <p:cNvPr id="27" name="Picture 2" descr="E:\REND\render-191006\Farm191006.99.png"/>
          <p:cNvPicPr>
            <a:picLocks noChangeAspect="1" noChangeArrowheads="1"/>
          </p:cNvPicPr>
          <p:nvPr/>
        </p:nvPicPr>
        <p:blipFill>
          <a:blip r:embed="rId2" cstate="print"/>
          <a:srcRect l="30850" r="22170"/>
          <a:stretch>
            <a:fillRect/>
          </a:stretch>
        </p:blipFill>
        <p:spPr bwMode="auto">
          <a:xfrm>
            <a:off x="18867380" y="5214926"/>
            <a:ext cx="1825742" cy="2428892"/>
          </a:xfrm>
          <a:prstGeom prst="rect">
            <a:avLst/>
          </a:prstGeom>
          <a:noFill/>
        </p:spPr>
      </p:pic>
      <p:pic>
        <p:nvPicPr>
          <p:cNvPr id="28" name="Picture 2" descr="E:\REND\render-191006\Farm191006.99.png"/>
          <p:cNvPicPr>
            <a:picLocks noChangeAspect="1" noChangeArrowheads="1"/>
          </p:cNvPicPr>
          <p:nvPr/>
        </p:nvPicPr>
        <p:blipFill>
          <a:blip r:embed="rId2" cstate="print"/>
          <a:srcRect l="30850" r="22170"/>
          <a:stretch>
            <a:fillRect/>
          </a:stretch>
        </p:blipFill>
        <p:spPr bwMode="auto">
          <a:xfrm>
            <a:off x="21693254" y="5214926"/>
            <a:ext cx="1825742" cy="2428892"/>
          </a:xfrm>
          <a:prstGeom prst="rect">
            <a:avLst/>
          </a:prstGeom>
          <a:noFill/>
        </p:spPr>
      </p:pic>
      <p:graphicFrame>
        <p:nvGraphicFramePr>
          <p:cNvPr id="31" name="表格 30"/>
          <p:cNvGraphicFramePr>
            <a:graphicFrameLocks noGrp="1"/>
          </p:cNvGraphicFramePr>
          <p:nvPr/>
        </p:nvGraphicFramePr>
        <p:xfrm>
          <a:off x="7048465" y="7643817"/>
          <a:ext cx="16613188" cy="5707800"/>
        </p:xfrm>
        <a:graphic>
          <a:graphicData uri="http://schemas.openxmlformats.org/drawingml/2006/table">
            <a:tbl>
              <a:tblPr firstRow="1" bandRow="1">
                <a:tableStyleId>{F5AB1C69-6EDB-4FF4-983F-18BD219EF322}</a:tableStyleId>
              </a:tblPr>
              <a:tblGrid>
                <a:gridCol w="3066523"/>
                <a:gridCol w="2709333"/>
                <a:gridCol w="2709333"/>
                <a:gridCol w="2709333"/>
                <a:gridCol w="2709333"/>
                <a:gridCol w="2709333"/>
              </a:tblGrid>
              <a:tr h="663000">
                <a:tc>
                  <a:txBody>
                    <a:bodyPr/>
                    <a:lstStyle/>
                    <a:p>
                      <a:pPr algn="ct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3200" dirty="0" smtClean="0">
                          <a:solidFill>
                            <a:schemeClr val="tx2">
                              <a:lumMod val="50000"/>
                            </a:schemeClr>
                          </a:solidFill>
                          <a:latin typeface="微軟正黑體" pitchFamily="34" charset="-120"/>
                          <a:ea typeface="微軟正黑體" pitchFamily="34" charset="-120"/>
                        </a:rPr>
                        <a:t>對照組</a:t>
                      </a:r>
                      <a:endParaRPr lang="en-US" altLang="zh-TW" sz="3200" dirty="0" smtClean="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3200" dirty="0" smtClean="0">
                          <a:solidFill>
                            <a:schemeClr val="tx2">
                              <a:lumMod val="50000"/>
                            </a:schemeClr>
                          </a:solidFill>
                          <a:latin typeface="微軟正黑體" pitchFamily="34" charset="-120"/>
                          <a:ea typeface="微軟正黑體" pitchFamily="34" charset="-120"/>
                        </a:rPr>
                        <a:t>實驗組</a:t>
                      </a:r>
                      <a:r>
                        <a:rPr lang="en-US" altLang="zh-TW" sz="3200" dirty="0" smtClean="0">
                          <a:solidFill>
                            <a:schemeClr val="tx2">
                              <a:lumMod val="50000"/>
                            </a:schemeClr>
                          </a:solidFill>
                          <a:latin typeface="微軟正黑體" pitchFamily="34" charset="-120"/>
                          <a:ea typeface="微軟正黑體" pitchFamily="34" charset="-120"/>
                        </a:rPr>
                        <a:t>A</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3200" dirty="0" smtClean="0">
                          <a:solidFill>
                            <a:schemeClr val="tx2">
                              <a:lumMod val="50000"/>
                            </a:schemeClr>
                          </a:solidFill>
                          <a:latin typeface="微軟正黑體" pitchFamily="34" charset="-120"/>
                          <a:ea typeface="微軟正黑體" pitchFamily="34" charset="-120"/>
                        </a:rPr>
                        <a:t>實驗組</a:t>
                      </a:r>
                      <a:r>
                        <a:rPr lang="en-US" altLang="zh-TW" sz="3200" dirty="0" smtClean="0">
                          <a:solidFill>
                            <a:schemeClr val="tx2">
                              <a:lumMod val="50000"/>
                            </a:schemeClr>
                          </a:solidFill>
                          <a:latin typeface="微軟正黑體" pitchFamily="34" charset="-120"/>
                          <a:ea typeface="微軟正黑體" pitchFamily="34" charset="-120"/>
                        </a:rPr>
                        <a:t>B</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3200" dirty="0" smtClean="0">
                          <a:solidFill>
                            <a:schemeClr val="tx2">
                              <a:lumMod val="50000"/>
                            </a:schemeClr>
                          </a:solidFill>
                          <a:latin typeface="微軟正黑體" pitchFamily="34" charset="-120"/>
                          <a:ea typeface="微軟正黑體" pitchFamily="34" charset="-120"/>
                        </a:rPr>
                        <a:t>實驗組</a:t>
                      </a:r>
                      <a:r>
                        <a:rPr lang="en-US" altLang="zh-TW" sz="3200" dirty="0" smtClean="0">
                          <a:solidFill>
                            <a:schemeClr val="tx2">
                              <a:lumMod val="50000"/>
                            </a:schemeClr>
                          </a:solidFill>
                          <a:latin typeface="微軟正黑體" pitchFamily="34" charset="-120"/>
                          <a:ea typeface="微軟正黑體" pitchFamily="34" charset="-120"/>
                        </a:rPr>
                        <a:t>C</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3200" dirty="0" smtClean="0">
                          <a:solidFill>
                            <a:schemeClr val="tx2">
                              <a:lumMod val="50000"/>
                            </a:schemeClr>
                          </a:solidFill>
                          <a:latin typeface="微軟正黑體" pitchFamily="34" charset="-120"/>
                          <a:ea typeface="微軟正黑體" pitchFamily="34" charset="-120"/>
                        </a:rPr>
                        <a:t>實驗組</a:t>
                      </a:r>
                      <a:r>
                        <a:rPr lang="en-US" altLang="zh-TW" sz="3200" dirty="0" smtClean="0">
                          <a:solidFill>
                            <a:schemeClr val="tx2">
                              <a:lumMod val="50000"/>
                            </a:schemeClr>
                          </a:solidFill>
                          <a:latin typeface="微軟正黑體" pitchFamily="34" charset="-120"/>
                          <a:ea typeface="微軟正黑體" pitchFamily="34" charset="-120"/>
                        </a:rPr>
                        <a:t>D</a:t>
                      </a:r>
                      <a:endParaRPr lang="zh-TW" altLang="en-US" sz="3200" dirty="0">
                        <a:solidFill>
                          <a:schemeClr val="tx2">
                            <a:lumMod val="50000"/>
                          </a:schemeClr>
                        </a:solidFill>
                        <a:latin typeface="微軟正黑體" pitchFamily="34" charset="-120"/>
                        <a:ea typeface="微軟正黑體" pitchFamily="34" charset="-120"/>
                      </a:endParaRPr>
                    </a:p>
                  </a:txBody>
                  <a:tcPr anchor="ctr"/>
                </a:tc>
              </a:tr>
              <a:tr h="1002604">
                <a:tc>
                  <a:txBody>
                    <a:bodyPr/>
                    <a:lstStyle/>
                    <a:p>
                      <a:pPr algn="r"/>
                      <a:r>
                        <a:rPr lang="zh-TW" altLang="en-US" sz="3200" dirty="0" smtClean="0">
                          <a:solidFill>
                            <a:schemeClr val="tx2">
                              <a:lumMod val="50000"/>
                            </a:schemeClr>
                          </a:solidFill>
                          <a:latin typeface="微軟正黑體" pitchFamily="34" charset="-120"/>
                          <a:ea typeface="微軟正黑體" pitchFamily="34" charset="-120"/>
                        </a:rPr>
                        <a:t>每日溫溼度統計</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25.6℃</a:t>
                      </a:r>
                    </a:p>
                    <a:p>
                      <a:pPr algn="ctr"/>
                      <a:r>
                        <a:rPr lang="en-US" altLang="zh-TW" sz="3200" dirty="0" smtClean="0">
                          <a:solidFill>
                            <a:schemeClr val="tx2">
                              <a:lumMod val="50000"/>
                            </a:schemeClr>
                          </a:solidFill>
                          <a:latin typeface="微軟正黑體" pitchFamily="34" charset="-120"/>
                          <a:ea typeface="微軟正黑體" pitchFamily="34" charset="-120"/>
                        </a:rPr>
                        <a:t>78.5%</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25.6℃</a:t>
                      </a:r>
                    </a:p>
                    <a:p>
                      <a:pPr algn="ctr"/>
                      <a:r>
                        <a:rPr lang="en-US" altLang="zh-TW" sz="3200" dirty="0" smtClean="0">
                          <a:solidFill>
                            <a:schemeClr val="tx2">
                              <a:lumMod val="50000"/>
                            </a:schemeClr>
                          </a:solidFill>
                          <a:latin typeface="微軟正黑體" pitchFamily="34" charset="-120"/>
                          <a:ea typeface="微軟正黑體" pitchFamily="34" charset="-120"/>
                        </a:rPr>
                        <a:t>78.5%</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25.6℃</a:t>
                      </a:r>
                    </a:p>
                    <a:p>
                      <a:pPr algn="ctr"/>
                      <a:r>
                        <a:rPr lang="en-US" altLang="zh-TW" sz="3200" dirty="0" smtClean="0">
                          <a:solidFill>
                            <a:schemeClr val="tx2">
                              <a:lumMod val="50000"/>
                            </a:schemeClr>
                          </a:solidFill>
                          <a:latin typeface="微軟正黑體" pitchFamily="34" charset="-120"/>
                          <a:ea typeface="微軟正黑體" pitchFamily="34" charset="-120"/>
                        </a:rPr>
                        <a:t>78.5%</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25.6℃</a:t>
                      </a:r>
                    </a:p>
                    <a:p>
                      <a:pPr algn="ctr"/>
                      <a:r>
                        <a:rPr lang="en-US" altLang="zh-TW" sz="3200" dirty="0" smtClean="0">
                          <a:solidFill>
                            <a:schemeClr val="tx2">
                              <a:lumMod val="50000"/>
                            </a:schemeClr>
                          </a:solidFill>
                          <a:latin typeface="微軟正黑體" pitchFamily="34" charset="-120"/>
                          <a:ea typeface="微軟正黑體" pitchFamily="34" charset="-120"/>
                        </a:rPr>
                        <a:t>78.5%</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25.6℃</a:t>
                      </a:r>
                    </a:p>
                    <a:p>
                      <a:pPr algn="ctr"/>
                      <a:r>
                        <a:rPr lang="en-US" altLang="zh-TW" sz="3200" dirty="0" smtClean="0">
                          <a:solidFill>
                            <a:schemeClr val="tx2">
                              <a:lumMod val="50000"/>
                            </a:schemeClr>
                          </a:solidFill>
                          <a:latin typeface="微軟正黑體" pitchFamily="34" charset="-120"/>
                          <a:ea typeface="微軟正黑體" pitchFamily="34" charset="-120"/>
                        </a:rPr>
                        <a:t>78.5%</a:t>
                      </a:r>
                      <a:endParaRPr lang="zh-TW" altLang="en-US" sz="3200" dirty="0">
                        <a:solidFill>
                          <a:schemeClr val="tx2">
                            <a:lumMod val="50000"/>
                          </a:schemeClr>
                        </a:solidFill>
                        <a:latin typeface="微軟正黑體" pitchFamily="34" charset="-120"/>
                        <a:ea typeface="微軟正黑體" pitchFamily="34" charset="-120"/>
                      </a:endParaRPr>
                    </a:p>
                  </a:txBody>
                  <a:tcPr anchor="ctr"/>
                </a:tc>
              </a:tr>
              <a:tr h="663000">
                <a:tc>
                  <a:txBody>
                    <a:bodyPr/>
                    <a:lstStyle/>
                    <a:p>
                      <a:pPr algn="r"/>
                      <a:r>
                        <a:rPr lang="zh-TW" altLang="en-US" sz="3200" dirty="0" smtClean="0">
                          <a:solidFill>
                            <a:schemeClr val="tx2">
                              <a:lumMod val="50000"/>
                            </a:schemeClr>
                          </a:solidFill>
                          <a:latin typeface="微軟正黑體" pitchFamily="34" charset="-120"/>
                          <a:ea typeface="微軟正黑體" pitchFamily="34" charset="-120"/>
                        </a:rPr>
                        <a:t>每日照時間統計</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10.35 hrs</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10.35 hrs</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10.35 hrs</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10.35 hrs</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10.35 hrs</a:t>
                      </a:r>
                      <a:endParaRPr lang="zh-TW" altLang="en-US" sz="3200" dirty="0">
                        <a:solidFill>
                          <a:schemeClr val="tx2">
                            <a:lumMod val="50000"/>
                          </a:schemeClr>
                        </a:solidFill>
                        <a:latin typeface="微軟正黑體" pitchFamily="34" charset="-120"/>
                        <a:ea typeface="微軟正黑體" pitchFamily="34" charset="-120"/>
                      </a:endParaRPr>
                    </a:p>
                  </a:txBody>
                  <a:tcPr anchor="ctr"/>
                </a:tc>
              </a:tr>
              <a:tr h="663000">
                <a:tc>
                  <a:txBody>
                    <a:bodyPr/>
                    <a:lstStyle/>
                    <a:p>
                      <a:pPr algn="r"/>
                      <a:r>
                        <a:rPr lang="zh-TW" altLang="en-US" sz="3200" dirty="0" smtClean="0">
                          <a:solidFill>
                            <a:schemeClr val="tx2">
                              <a:lumMod val="50000"/>
                            </a:schemeClr>
                          </a:solidFill>
                          <a:latin typeface="微軟正黑體" pitchFamily="34" charset="-120"/>
                          <a:ea typeface="微軟正黑體" pitchFamily="34" charset="-120"/>
                        </a:rPr>
                        <a:t>生長燈調節</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3200" dirty="0" smtClean="0">
                          <a:solidFill>
                            <a:schemeClr val="tx2">
                              <a:lumMod val="50000"/>
                            </a:schemeClr>
                          </a:solidFill>
                          <a:latin typeface="微軟正黑體" pitchFamily="34" charset="-120"/>
                          <a:ea typeface="微軟正黑體" pitchFamily="34" charset="-120"/>
                        </a:rPr>
                        <a:t>模式</a:t>
                      </a:r>
                      <a:r>
                        <a:rPr lang="en-US" altLang="zh-TW" sz="3200" dirty="0" smtClean="0">
                          <a:solidFill>
                            <a:schemeClr val="tx2">
                              <a:lumMod val="50000"/>
                            </a:schemeClr>
                          </a:solidFill>
                          <a:latin typeface="微軟正黑體" pitchFamily="34" charset="-120"/>
                          <a:ea typeface="微軟正黑體" pitchFamily="34" charset="-120"/>
                        </a:rPr>
                        <a:t> A1</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3200" dirty="0" smtClean="0">
                          <a:solidFill>
                            <a:schemeClr val="tx2">
                              <a:lumMod val="50000"/>
                            </a:schemeClr>
                          </a:solidFill>
                          <a:latin typeface="微軟正黑體" pitchFamily="34" charset="-120"/>
                          <a:ea typeface="微軟正黑體" pitchFamily="34" charset="-120"/>
                        </a:rPr>
                        <a:t>模式</a:t>
                      </a:r>
                      <a:r>
                        <a:rPr lang="en-US" altLang="zh-TW" sz="3200" dirty="0" smtClean="0">
                          <a:solidFill>
                            <a:schemeClr val="tx2">
                              <a:lumMod val="50000"/>
                            </a:schemeClr>
                          </a:solidFill>
                          <a:latin typeface="微軟正黑體" pitchFamily="34" charset="-120"/>
                          <a:ea typeface="微軟正黑體" pitchFamily="34" charset="-120"/>
                        </a:rPr>
                        <a:t> A1</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3200" dirty="0" smtClean="0">
                          <a:solidFill>
                            <a:schemeClr val="tx2">
                              <a:lumMod val="50000"/>
                            </a:schemeClr>
                          </a:solidFill>
                          <a:latin typeface="微軟正黑體" pitchFamily="34" charset="-120"/>
                          <a:ea typeface="微軟正黑體" pitchFamily="34" charset="-120"/>
                        </a:rPr>
                        <a:t>模式</a:t>
                      </a:r>
                      <a:r>
                        <a:rPr lang="en-US" altLang="zh-TW" sz="3200" dirty="0" smtClean="0">
                          <a:solidFill>
                            <a:schemeClr val="tx2">
                              <a:lumMod val="50000"/>
                            </a:schemeClr>
                          </a:solidFill>
                          <a:latin typeface="微軟正黑體" pitchFamily="34" charset="-120"/>
                          <a:ea typeface="微軟正黑體" pitchFamily="34" charset="-120"/>
                        </a:rPr>
                        <a:t> A1</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3200" dirty="0" smtClean="0">
                          <a:solidFill>
                            <a:schemeClr val="tx2">
                              <a:lumMod val="50000"/>
                            </a:schemeClr>
                          </a:solidFill>
                          <a:latin typeface="微軟正黑體" pitchFamily="34" charset="-120"/>
                          <a:ea typeface="微軟正黑體" pitchFamily="34" charset="-120"/>
                        </a:rPr>
                        <a:t>模式</a:t>
                      </a:r>
                      <a:r>
                        <a:rPr lang="en-US" altLang="zh-TW" sz="3200" dirty="0" smtClean="0">
                          <a:solidFill>
                            <a:schemeClr val="tx2">
                              <a:lumMod val="50000"/>
                            </a:schemeClr>
                          </a:solidFill>
                          <a:latin typeface="微軟正黑體" pitchFamily="34" charset="-120"/>
                          <a:ea typeface="微軟正黑體" pitchFamily="34" charset="-120"/>
                        </a:rPr>
                        <a:t> A1</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3200" dirty="0" smtClean="0">
                          <a:solidFill>
                            <a:schemeClr val="tx2">
                              <a:lumMod val="50000"/>
                            </a:schemeClr>
                          </a:solidFill>
                          <a:latin typeface="微軟正黑體" pitchFamily="34" charset="-120"/>
                          <a:ea typeface="微軟正黑體" pitchFamily="34" charset="-120"/>
                        </a:rPr>
                        <a:t>模式</a:t>
                      </a:r>
                      <a:r>
                        <a:rPr lang="en-US" altLang="zh-TW" sz="3200" dirty="0" smtClean="0">
                          <a:solidFill>
                            <a:schemeClr val="tx2">
                              <a:lumMod val="50000"/>
                            </a:schemeClr>
                          </a:solidFill>
                          <a:latin typeface="微軟正黑體" pitchFamily="34" charset="-120"/>
                          <a:ea typeface="微軟正黑體" pitchFamily="34" charset="-120"/>
                        </a:rPr>
                        <a:t> A1</a:t>
                      </a:r>
                      <a:endParaRPr lang="zh-TW" altLang="en-US" sz="3200" dirty="0">
                        <a:solidFill>
                          <a:schemeClr val="tx2">
                            <a:lumMod val="50000"/>
                          </a:schemeClr>
                        </a:solidFill>
                        <a:latin typeface="微軟正黑體" pitchFamily="34" charset="-120"/>
                        <a:ea typeface="微軟正黑體" pitchFamily="34" charset="-120"/>
                      </a:endParaRPr>
                    </a:p>
                  </a:txBody>
                  <a:tcPr anchor="ctr"/>
                </a:tc>
              </a:tr>
              <a:tr h="663000">
                <a:tc>
                  <a:txBody>
                    <a:bodyPr/>
                    <a:lstStyle/>
                    <a:p>
                      <a:pPr algn="r"/>
                      <a:r>
                        <a:rPr lang="zh-TW" altLang="en-US" sz="3200" dirty="0" smtClean="0">
                          <a:solidFill>
                            <a:srgbClr val="9A57CD"/>
                          </a:solidFill>
                          <a:latin typeface="微軟正黑體" pitchFamily="34" charset="-120"/>
                          <a:ea typeface="微軟正黑體" pitchFamily="34" charset="-120"/>
                        </a:rPr>
                        <a:t>澆灌行為</a:t>
                      </a:r>
                      <a:endParaRPr lang="zh-TW" altLang="en-US" sz="3200" dirty="0">
                        <a:solidFill>
                          <a:srgbClr val="9A57CD"/>
                        </a:solidFill>
                        <a:latin typeface="微軟正黑體" pitchFamily="34" charset="-120"/>
                        <a:ea typeface="微軟正黑體" pitchFamily="34" charset="-120"/>
                      </a:endParaRPr>
                    </a:p>
                  </a:txBody>
                  <a:tcPr anchor="ctr"/>
                </a:tc>
                <a:tc>
                  <a:txBody>
                    <a:bodyPr/>
                    <a:lstStyle/>
                    <a:p>
                      <a:pPr algn="ctr"/>
                      <a:r>
                        <a:rPr lang="zh-TW" altLang="en-US" sz="3200" dirty="0" smtClean="0">
                          <a:solidFill>
                            <a:srgbClr val="9A57CD"/>
                          </a:solidFill>
                          <a:latin typeface="微軟正黑體" pitchFamily="34" charset="-120"/>
                          <a:ea typeface="微軟正黑體" pitchFamily="34" charset="-120"/>
                        </a:rPr>
                        <a:t>模式</a:t>
                      </a:r>
                      <a:r>
                        <a:rPr lang="en-US" altLang="zh-TW" sz="3200" dirty="0" smtClean="0">
                          <a:solidFill>
                            <a:srgbClr val="9A57CD"/>
                          </a:solidFill>
                          <a:latin typeface="微軟正黑體" pitchFamily="34" charset="-120"/>
                          <a:ea typeface="微軟正黑體" pitchFamily="34" charset="-120"/>
                        </a:rPr>
                        <a:t> B1</a:t>
                      </a:r>
                      <a:endParaRPr lang="zh-TW" altLang="en-US" sz="3200" dirty="0">
                        <a:solidFill>
                          <a:srgbClr val="9A57CD"/>
                        </a:solidFill>
                        <a:latin typeface="微軟正黑體" pitchFamily="34" charset="-120"/>
                        <a:ea typeface="微軟正黑體" pitchFamily="34" charset="-120"/>
                      </a:endParaRPr>
                    </a:p>
                  </a:txBody>
                  <a:tcPr anchor="ctr"/>
                </a:tc>
                <a:tc>
                  <a:txBody>
                    <a:bodyPr/>
                    <a:lstStyle/>
                    <a:p>
                      <a:pPr algn="ctr"/>
                      <a:r>
                        <a:rPr lang="zh-TW" altLang="en-US" sz="3200" dirty="0" smtClean="0">
                          <a:solidFill>
                            <a:srgbClr val="9A57CD"/>
                          </a:solidFill>
                          <a:latin typeface="微軟正黑體" pitchFamily="34" charset="-120"/>
                          <a:ea typeface="微軟正黑體" pitchFamily="34" charset="-120"/>
                        </a:rPr>
                        <a:t>模式</a:t>
                      </a:r>
                      <a:r>
                        <a:rPr lang="en-US" altLang="zh-TW" sz="3200" dirty="0" smtClean="0">
                          <a:solidFill>
                            <a:srgbClr val="9A57CD"/>
                          </a:solidFill>
                          <a:latin typeface="微軟正黑體" pitchFamily="34" charset="-120"/>
                          <a:ea typeface="微軟正黑體" pitchFamily="34" charset="-120"/>
                        </a:rPr>
                        <a:t> B2</a:t>
                      </a:r>
                      <a:endParaRPr lang="zh-TW" altLang="en-US" sz="3200" dirty="0">
                        <a:solidFill>
                          <a:srgbClr val="9A57CD"/>
                        </a:solidFill>
                        <a:latin typeface="微軟正黑體" pitchFamily="34" charset="-120"/>
                        <a:ea typeface="微軟正黑體" pitchFamily="34" charset="-120"/>
                      </a:endParaRPr>
                    </a:p>
                  </a:txBody>
                  <a:tcPr anchor="ctr"/>
                </a:tc>
                <a:tc>
                  <a:txBody>
                    <a:bodyPr/>
                    <a:lstStyle/>
                    <a:p>
                      <a:pPr algn="ctr"/>
                      <a:r>
                        <a:rPr lang="zh-TW" altLang="en-US" sz="3200" dirty="0" smtClean="0">
                          <a:solidFill>
                            <a:srgbClr val="9A57CD"/>
                          </a:solidFill>
                          <a:latin typeface="微軟正黑體" pitchFamily="34" charset="-120"/>
                          <a:ea typeface="微軟正黑體" pitchFamily="34" charset="-120"/>
                        </a:rPr>
                        <a:t>模式</a:t>
                      </a:r>
                      <a:r>
                        <a:rPr lang="en-US" altLang="zh-TW" sz="3200" dirty="0" smtClean="0">
                          <a:solidFill>
                            <a:srgbClr val="9A57CD"/>
                          </a:solidFill>
                          <a:latin typeface="微軟正黑體" pitchFamily="34" charset="-120"/>
                          <a:ea typeface="微軟正黑體" pitchFamily="34" charset="-120"/>
                        </a:rPr>
                        <a:t> B3</a:t>
                      </a:r>
                      <a:endParaRPr lang="zh-TW" altLang="en-US" sz="3200" dirty="0">
                        <a:solidFill>
                          <a:srgbClr val="9A57CD"/>
                        </a:solidFill>
                        <a:latin typeface="微軟正黑體" pitchFamily="34" charset="-120"/>
                        <a:ea typeface="微軟正黑體" pitchFamily="34" charset="-120"/>
                      </a:endParaRPr>
                    </a:p>
                  </a:txBody>
                  <a:tcPr anchor="ctr"/>
                </a:tc>
                <a:tc>
                  <a:txBody>
                    <a:bodyPr/>
                    <a:lstStyle/>
                    <a:p>
                      <a:pPr algn="ctr"/>
                      <a:r>
                        <a:rPr lang="zh-TW" altLang="en-US" sz="3200" dirty="0" smtClean="0">
                          <a:solidFill>
                            <a:srgbClr val="9A57CD"/>
                          </a:solidFill>
                          <a:latin typeface="微軟正黑體" pitchFamily="34" charset="-120"/>
                          <a:ea typeface="微軟正黑體" pitchFamily="34" charset="-120"/>
                        </a:rPr>
                        <a:t>模式</a:t>
                      </a:r>
                      <a:r>
                        <a:rPr lang="en-US" altLang="zh-TW" sz="3200" dirty="0" smtClean="0">
                          <a:solidFill>
                            <a:srgbClr val="9A57CD"/>
                          </a:solidFill>
                          <a:latin typeface="微軟正黑體" pitchFamily="34" charset="-120"/>
                          <a:ea typeface="微軟正黑體" pitchFamily="34" charset="-120"/>
                        </a:rPr>
                        <a:t> B4</a:t>
                      </a:r>
                      <a:endParaRPr lang="zh-TW" altLang="en-US" sz="3200" dirty="0">
                        <a:solidFill>
                          <a:srgbClr val="9A57CD"/>
                        </a:solidFill>
                        <a:latin typeface="微軟正黑體" pitchFamily="34" charset="-120"/>
                        <a:ea typeface="微軟正黑體" pitchFamily="34" charset="-120"/>
                      </a:endParaRPr>
                    </a:p>
                  </a:txBody>
                  <a:tcPr anchor="ctr"/>
                </a:tc>
                <a:tc>
                  <a:txBody>
                    <a:bodyPr/>
                    <a:lstStyle/>
                    <a:p>
                      <a:pPr algn="ctr"/>
                      <a:r>
                        <a:rPr lang="zh-TW" altLang="en-US" sz="3200" dirty="0" smtClean="0">
                          <a:solidFill>
                            <a:srgbClr val="9A57CD"/>
                          </a:solidFill>
                          <a:latin typeface="微軟正黑體" pitchFamily="34" charset="-120"/>
                          <a:ea typeface="微軟正黑體" pitchFamily="34" charset="-120"/>
                        </a:rPr>
                        <a:t>模式</a:t>
                      </a:r>
                      <a:r>
                        <a:rPr lang="en-US" altLang="zh-TW" sz="3200" dirty="0" smtClean="0">
                          <a:solidFill>
                            <a:srgbClr val="9A57CD"/>
                          </a:solidFill>
                          <a:latin typeface="微軟正黑體" pitchFamily="34" charset="-120"/>
                          <a:ea typeface="微軟正黑體" pitchFamily="34" charset="-120"/>
                        </a:rPr>
                        <a:t> B5</a:t>
                      </a:r>
                      <a:endParaRPr lang="zh-TW" altLang="en-US" sz="3200" dirty="0">
                        <a:solidFill>
                          <a:srgbClr val="9A57CD"/>
                        </a:solidFill>
                        <a:latin typeface="微軟正黑體" pitchFamily="34" charset="-120"/>
                        <a:ea typeface="微軟正黑體" pitchFamily="34" charset="-120"/>
                      </a:endParaRPr>
                    </a:p>
                  </a:txBody>
                  <a:tcPr anchor="ctr"/>
                </a:tc>
              </a:tr>
              <a:tr h="663000">
                <a:tc>
                  <a:txBody>
                    <a:bodyPr/>
                    <a:lstStyle/>
                    <a:p>
                      <a:pPr algn="r"/>
                      <a:r>
                        <a:rPr lang="zh-TW" altLang="en-US" sz="3200" dirty="0" smtClean="0">
                          <a:solidFill>
                            <a:schemeClr val="tx2">
                              <a:lumMod val="50000"/>
                            </a:schemeClr>
                          </a:solidFill>
                          <a:latin typeface="微軟正黑體" pitchFamily="34" charset="-120"/>
                          <a:ea typeface="微軟正黑體" pitchFamily="34" charset="-120"/>
                        </a:rPr>
                        <a:t>空氣調節</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3200" dirty="0" smtClean="0">
                          <a:solidFill>
                            <a:schemeClr val="tx2">
                              <a:lumMod val="50000"/>
                            </a:schemeClr>
                          </a:solidFill>
                          <a:latin typeface="微軟正黑體" pitchFamily="34" charset="-120"/>
                          <a:ea typeface="微軟正黑體" pitchFamily="34" charset="-120"/>
                        </a:rPr>
                        <a:t>模式</a:t>
                      </a:r>
                      <a:r>
                        <a:rPr lang="en-US" altLang="zh-TW" sz="3200" dirty="0" smtClean="0">
                          <a:solidFill>
                            <a:schemeClr val="tx2">
                              <a:lumMod val="50000"/>
                            </a:schemeClr>
                          </a:solidFill>
                          <a:latin typeface="微軟正黑體" pitchFamily="34" charset="-120"/>
                          <a:ea typeface="微軟正黑體" pitchFamily="34" charset="-120"/>
                        </a:rPr>
                        <a:t> C1</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3200" dirty="0" smtClean="0">
                          <a:solidFill>
                            <a:schemeClr val="tx2">
                              <a:lumMod val="50000"/>
                            </a:schemeClr>
                          </a:solidFill>
                          <a:latin typeface="微軟正黑體" pitchFamily="34" charset="-120"/>
                          <a:ea typeface="微軟正黑體" pitchFamily="34" charset="-120"/>
                        </a:rPr>
                        <a:t>模式</a:t>
                      </a:r>
                      <a:r>
                        <a:rPr lang="en-US" altLang="zh-TW" sz="3200" dirty="0" smtClean="0">
                          <a:solidFill>
                            <a:schemeClr val="tx2">
                              <a:lumMod val="50000"/>
                            </a:schemeClr>
                          </a:solidFill>
                          <a:latin typeface="微軟正黑體" pitchFamily="34" charset="-120"/>
                          <a:ea typeface="微軟正黑體" pitchFamily="34" charset="-120"/>
                        </a:rPr>
                        <a:t> C1</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3200" dirty="0" smtClean="0">
                          <a:solidFill>
                            <a:schemeClr val="tx2">
                              <a:lumMod val="50000"/>
                            </a:schemeClr>
                          </a:solidFill>
                          <a:latin typeface="微軟正黑體" pitchFamily="34" charset="-120"/>
                          <a:ea typeface="微軟正黑體" pitchFamily="34" charset="-120"/>
                        </a:rPr>
                        <a:t>模式</a:t>
                      </a:r>
                      <a:r>
                        <a:rPr lang="en-US" altLang="zh-TW" sz="3200" dirty="0" smtClean="0">
                          <a:solidFill>
                            <a:schemeClr val="tx2">
                              <a:lumMod val="50000"/>
                            </a:schemeClr>
                          </a:solidFill>
                          <a:latin typeface="微軟正黑體" pitchFamily="34" charset="-120"/>
                          <a:ea typeface="微軟正黑體" pitchFamily="34" charset="-120"/>
                        </a:rPr>
                        <a:t> C1</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3200" dirty="0" smtClean="0">
                          <a:solidFill>
                            <a:schemeClr val="tx2">
                              <a:lumMod val="50000"/>
                            </a:schemeClr>
                          </a:solidFill>
                          <a:latin typeface="微軟正黑體" pitchFamily="34" charset="-120"/>
                          <a:ea typeface="微軟正黑體" pitchFamily="34" charset="-120"/>
                        </a:rPr>
                        <a:t>模式</a:t>
                      </a:r>
                      <a:r>
                        <a:rPr lang="en-US" altLang="zh-TW" sz="3200" dirty="0" smtClean="0">
                          <a:solidFill>
                            <a:schemeClr val="tx2">
                              <a:lumMod val="50000"/>
                            </a:schemeClr>
                          </a:solidFill>
                          <a:latin typeface="微軟正黑體" pitchFamily="34" charset="-120"/>
                          <a:ea typeface="微軟正黑體" pitchFamily="34" charset="-120"/>
                        </a:rPr>
                        <a:t> C1</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3200" dirty="0" smtClean="0">
                          <a:solidFill>
                            <a:schemeClr val="tx2">
                              <a:lumMod val="50000"/>
                            </a:schemeClr>
                          </a:solidFill>
                          <a:latin typeface="微軟正黑體" pitchFamily="34" charset="-120"/>
                          <a:ea typeface="微軟正黑體" pitchFamily="34" charset="-120"/>
                        </a:rPr>
                        <a:t>模式</a:t>
                      </a:r>
                      <a:r>
                        <a:rPr lang="en-US" altLang="zh-TW" sz="3200" dirty="0" smtClean="0">
                          <a:solidFill>
                            <a:schemeClr val="tx2">
                              <a:lumMod val="50000"/>
                            </a:schemeClr>
                          </a:solidFill>
                          <a:latin typeface="微軟正黑體" pitchFamily="34" charset="-120"/>
                          <a:ea typeface="微軟正黑體" pitchFamily="34" charset="-120"/>
                        </a:rPr>
                        <a:t> C1</a:t>
                      </a:r>
                      <a:endParaRPr lang="zh-TW" altLang="en-US" sz="3200" dirty="0">
                        <a:solidFill>
                          <a:schemeClr val="tx2">
                            <a:lumMod val="50000"/>
                          </a:schemeClr>
                        </a:solidFill>
                        <a:latin typeface="微軟正黑體" pitchFamily="34" charset="-120"/>
                        <a:ea typeface="微軟正黑體" pitchFamily="34" charset="-120"/>
                      </a:endParaRPr>
                    </a:p>
                  </a:txBody>
                  <a:tcPr anchor="ctr"/>
                </a:tc>
              </a:tr>
              <a:tr h="663000">
                <a:tc>
                  <a:txBody>
                    <a:bodyPr/>
                    <a:lstStyle/>
                    <a:p>
                      <a:pPr algn="r"/>
                      <a:r>
                        <a:rPr lang="zh-TW" altLang="en-US" sz="3200" dirty="0" smtClean="0">
                          <a:solidFill>
                            <a:schemeClr val="tx2">
                              <a:lumMod val="50000"/>
                            </a:schemeClr>
                          </a:solidFill>
                          <a:latin typeface="微軟正黑體" pitchFamily="34" charset="-120"/>
                          <a:ea typeface="微軟正黑體" pitchFamily="34" charset="-120"/>
                        </a:rPr>
                        <a:t>與前日健康差異</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+2</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+15</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+12</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+10</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+6</a:t>
                      </a:r>
                      <a:endParaRPr lang="zh-TW" altLang="en-US" sz="3200" dirty="0">
                        <a:solidFill>
                          <a:schemeClr val="tx2">
                            <a:lumMod val="50000"/>
                          </a:schemeClr>
                        </a:solidFill>
                        <a:latin typeface="微軟正黑體" pitchFamily="34" charset="-120"/>
                        <a:ea typeface="微軟正黑體" pitchFamily="34" charset="-120"/>
                      </a:endParaRPr>
                    </a:p>
                  </a:txBody>
                  <a:tcPr anchor="ctr"/>
                </a:tc>
              </a:tr>
              <a:tr h="663000">
                <a:tc>
                  <a:txBody>
                    <a:bodyPr/>
                    <a:lstStyle/>
                    <a:p>
                      <a:pPr algn="r"/>
                      <a:r>
                        <a:rPr lang="zh-TW" altLang="en-US" sz="3200" dirty="0" smtClean="0">
                          <a:solidFill>
                            <a:schemeClr val="tx2">
                              <a:lumMod val="50000"/>
                            </a:schemeClr>
                          </a:solidFill>
                          <a:latin typeface="微軟正黑體" pitchFamily="34" charset="-120"/>
                          <a:ea typeface="微軟正黑體" pitchFamily="34" charset="-120"/>
                        </a:rPr>
                        <a:t>期間評分均值</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60</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80</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73</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70</a:t>
                      </a:r>
                      <a:endParaRPr lang="zh-TW" altLang="en-US" sz="32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en-US" altLang="zh-TW" sz="3200" dirty="0" smtClean="0">
                          <a:solidFill>
                            <a:schemeClr val="tx2">
                              <a:lumMod val="50000"/>
                            </a:schemeClr>
                          </a:solidFill>
                          <a:latin typeface="微軟正黑體" pitchFamily="34" charset="-120"/>
                          <a:ea typeface="微軟正黑體" pitchFamily="34" charset="-120"/>
                        </a:rPr>
                        <a:t>65</a:t>
                      </a:r>
                      <a:endParaRPr lang="zh-TW" altLang="en-US" sz="3200" dirty="0">
                        <a:solidFill>
                          <a:schemeClr val="tx2">
                            <a:lumMod val="50000"/>
                          </a:schemeClr>
                        </a:solidFill>
                        <a:latin typeface="微軟正黑體" pitchFamily="34" charset="-120"/>
                        <a:ea typeface="微軟正黑體" pitchFamily="34" charset="-120"/>
                      </a:endParaRPr>
                    </a:p>
                  </a:txBody>
                  <a:tcPr anchor="ctr"/>
                </a:tc>
              </a:tr>
            </a:tbl>
          </a:graphicData>
        </a:graphic>
      </p:graphicFrame>
      <p:cxnSp>
        <p:nvCxnSpPr>
          <p:cNvPr id="33" name="直線接點 32"/>
          <p:cNvCxnSpPr/>
          <p:nvPr/>
        </p:nvCxnSpPr>
        <p:spPr bwMode="auto">
          <a:xfrm>
            <a:off x="7119902" y="8215322"/>
            <a:ext cx="16287864" cy="1588"/>
          </a:xfrm>
          <a:prstGeom prst="line">
            <a:avLst/>
          </a:prstGeom>
          <a:ln>
            <a:headEnd type="none" w="med" len="med"/>
            <a:tailEnd type="none" w="med" len="med"/>
          </a:ln>
        </p:spPr>
        <p:style>
          <a:lnRef idx="1">
            <a:schemeClr val="accent5"/>
          </a:lnRef>
          <a:fillRef idx="0">
            <a:schemeClr val="accent5"/>
          </a:fillRef>
          <a:effectRef idx="0">
            <a:schemeClr val="accent5"/>
          </a:effectRef>
          <a:fontRef idx="minor">
            <a:schemeClr val="tx1"/>
          </a:fontRef>
        </p:style>
      </p:cxnSp>
      <p:cxnSp>
        <p:nvCxnSpPr>
          <p:cNvPr id="34" name="直線接點 33"/>
          <p:cNvCxnSpPr/>
          <p:nvPr/>
        </p:nvCxnSpPr>
        <p:spPr bwMode="auto">
          <a:xfrm>
            <a:off x="7119902" y="9358330"/>
            <a:ext cx="16287864" cy="1588"/>
          </a:xfrm>
          <a:prstGeom prst="line">
            <a:avLst/>
          </a:prstGeom>
          <a:ln>
            <a:headEnd type="none" w="med" len="med"/>
            <a:tailEnd type="none" w="med" len="med"/>
          </a:ln>
        </p:spPr>
        <p:style>
          <a:lnRef idx="1">
            <a:schemeClr val="accent5"/>
          </a:lnRef>
          <a:fillRef idx="0">
            <a:schemeClr val="accent5"/>
          </a:fillRef>
          <a:effectRef idx="0">
            <a:schemeClr val="accent5"/>
          </a:effectRef>
          <a:fontRef idx="minor">
            <a:schemeClr val="tx1"/>
          </a:fontRef>
        </p:style>
      </p:cxnSp>
      <p:cxnSp>
        <p:nvCxnSpPr>
          <p:cNvPr id="35" name="直線接點 34"/>
          <p:cNvCxnSpPr/>
          <p:nvPr/>
        </p:nvCxnSpPr>
        <p:spPr bwMode="auto">
          <a:xfrm>
            <a:off x="7119902" y="10001272"/>
            <a:ext cx="16287864" cy="1588"/>
          </a:xfrm>
          <a:prstGeom prst="line">
            <a:avLst/>
          </a:prstGeom>
          <a:ln>
            <a:headEnd type="none" w="med" len="med"/>
            <a:tailEnd type="none" w="med" len="med"/>
          </a:ln>
        </p:spPr>
        <p:style>
          <a:lnRef idx="1">
            <a:schemeClr val="accent5"/>
          </a:lnRef>
          <a:fillRef idx="0">
            <a:schemeClr val="accent5"/>
          </a:fillRef>
          <a:effectRef idx="0">
            <a:schemeClr val="accent5"/>
          </a:effectRef>
          <a:fontRef idx="minor">
            <a:schemeClr val="tx1"/>
          </a:fontRef>
        </p:style>
      </p:cxnSp>
      <p:cxnSp>
        <p:nvCxnSpPr>
          <p:cNvPr id="36" name="直線接點 35"/>
          <p:cNvCxnSpPr/>
          <p:nvPr/>
        </p:nvCxnSpPr>
        <p:spPr bwMode="auto">
          <a:xfrm>
            <a:off x="7119902" y="10644214"/>
            <a:ext cx="16287864" cy="1588"/>
          </a:xfrm>
          <a:prstGeom prst="line">
            <a:avLst/>
          </a:prstGeom>
          <a:ln>
            <a:headEnd type="none" w="med" len="med"/>
            <a:tailEnd type="none" w="med" len="med"/>
          </a:ln>
        </p:spPr>
        <p:style>
          <a:lnRef idx="1">
            <a:schemeClr val="accent5"/>
          </a:lnRef>
          <a:fillRef idx="0">
            <a:schemeClr val="accent5"/>
          </a:fillRef>
          <a:effectRef idx="0">
            <a:schemeClr val="accent5"/>
          </a:effectRef>
          <a:fontRef idx="minor">
            <a:schemeClr val="tx1"/>
          </a:fontRef>
        </p:style>
      </p:cxnSp>
      <p:cxnSp>
        <p:nvCxnSpPr>
          <p:cNvPr id="37" name="直線接點 36"/>
          <p:cNvCxnSpPr/>
          <p:nvPr/>
        </p:nvCxnSpPr>
        <p:spPr bwMode="auto">
          <a:xfrm>
            <a:off x="7119902" y="11287156"/>
            <a:ext cx="16287864" cy="1588"/>
          </a:xfrm>
          <a:prstGeom prst="line">
            <a:avLst/>
          </a:prstGeom>
          <a:ln>
            <a:headEnd type="none" w="med" len="med"/>
            <a:tailEnd type="none" w="med" len="med"/>
          </a:ln>
        </p:spPr>
        <p:style>
          <a:lnRef idx="1">
            <a:schemeClr val="accent5"/>
          </a:lnRef>
          <a:fillRef idx="0">
            <a:schemeClr val="accent5"/>
          </a:fillRef>
          <a:effectRef idx="0">
            <a:schemeClr val="accent5"/>
          </a:effectRef>
          <a:fontRef idx="minor">
            <a:schemeClr val="tx1"/>
          </a:fontRef>
        </p:style>
      </p:cxnSp>
      <p:cxnSp>
        <p:nvCxnSpPr>
          <p:cNvPr id="38" name="直線接點 37"/>
          <p:cNvCxnSpPr/>
          <p:nvPr/>
        </p:nvCxnSpPr>
        <p:spPr bwMode="auto">
          <a:xfrm>
            <a:off x="7119902" y="11930098"/>
            <a:ext cx="16287864" cy="1588"/>
          </a:xfrm>
          <a:prstGeom prst="line">
            <a:avLst/>
          </a:prstGeom>
          <a:ln>
            <a:headEnd type="none" w="med" len="med"/>
            <a:tailEnd type="none" w="med" len="med"/>
          </a:ln>
        </p:spPr>
        <p:style>
          <a:lnRef idx="1">
            <a:schemeClr val="accent5"/>
          </a:lnRef>
          <a:fillRef idx="0">
            <a:schemeClr val="accent5"/>
          </a:fillRef>
          <a:effectRef idx="0">
            <a:schemeClr val="accent5"/>
          </a:effectRef>
          <a:fontRef idx="minor">
            <a:schemeClr val="tx1"/>
          </a:fontRef>
        </p:style>
      </p:cxnSp>
      <p:cxnSp>
        <p:nvCxnSpPr>
          <p:cNvPr id="39" name="直線接點 38"/>
          <p:cNvCxnSpPr/>
          <p:nvPr/>
        </p:nvCxnSpPr>
        <p:spPr bwMode="auto">
          <a:xfrm>
            <a:off x="7119902" y="12644478"/>
            <a:ext cx="16287864" cy="1588"/>
          </a:xfrm>
          <a:prstGeom prst="line">
            <a:avLst/>
          </a:prstGeom>
          <a:ln>
            <a:headEnd type="none" w="med" len="med"/>
            <a:tailEnd type="none" w="med" len="med"/>
          </a:ln>
        </p:spPr>
        <p:style>
          <a:lnRef idx="1">
            <a:schemeClr val="accent5"/>
          </a:lnRef>
          <a:fillRef idx="0">
            <a:schemeClr val="accent5"/>
          </a:fillRef>
          <a:effectRef idx="0">
            <a:schemeClr val="accent5"/>
          </a:effectRef>
          <a:fontRef idx="minor">
            <a:schemeClr val="tx1"/>
          </a:fontRef>
        </p:style>
      </p:cxnSp>
      <p:sp>
        <p:nvSpPr>
          <p:cNvPr id="29" name="文字方塊 28">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22</a:t>
            </a:r>
            <a:endParaRPr kumimoji="1" lang="zh-TW" altLang="en-US" sz="44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endParaRPr lang="en-US" dirty="0">
              <a:solidFill>
                <a:srgbClr val="333333"/>
              </a:solidFill>
            </a:endParaRPr>
          </a:p>
        </p:txBody>
      </p:sp>
      <p:sp>
        <p:nvSpPr>
          <p:cNvPr id="46"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zh-TW" altLang="en-US" sz="6600" b="1" spc="420" dirty="0" smtClean="0">
                <a:solidFill>
                  <a:srgbClr val="FFFFFF"/>
                </a:solidFill>
                <a:latin typeface="Microsoft JhengHei" pitchFamily="34" charset="-120"/>
                <a:ea typeface="Microsoft JhengHei" pitchFamily="34" charset="-120"/>
              </a:rPr>
              <a:t>設計構想</a:t>
            </a:r>
            <a:endParaRPr lang="en-US" altLang="zh-CN" sz="6600" b="1" spc="420" dirty="0">
              <a:solidFill>
                <a:srgbClr val="FFFFFF"/>
              </a:solidFill>
              <a:latin typeface="Microsoft JhengHei" pitchFamily="34" charset="-120"/>
              <a:ea typeface="Microsoft JhengHei" pitchFamily="34" charset="-120"/>
            </a:endParaRPr>
          </a:p>
        </p:txBody>
      </p:sp>
      <p:sp>
        <p:nvSpPr>
          <p:cNvPr id="47" name="TextBox 42"/>
          <p:cNvSpPr txBox="1"/>
          <p:nvPr/>
        </p:nvSpPr>
        <p:spPr>
          <a:xfrm>
            <a:off x="5904852" y="776450"/>
            <a:ext cx="17747628" cy="2092881"/>
          </a:xfrm>
          <a:prstGeom prst="rect">
            <a:avLst/>
          </a:prstGeom>
          <a:noFill/>
        </p:spPr>
        <p:txBody>
          <a:bodyPr wrap="square" lIns="0" tIns="0" rIns="0" bIns="0" rtlCol="0">
            <a:spAutoFit/>
          </a:bodyPr>
          <a:lstStyle/>
          <a:p>
            <a:pPr algn="l"/>
            <a:r>
              <a:rPr lang="zh-TW" altLang="en-US" sz="4000" spc="-6" dirty="0" smtClean="0">
                <a:solidFill>
                  <a:srgbClr val="4C4C4C"/>
                </a:solidFill>
                <a:latin typeface="Microsoft JhengHei"/>
                <a:ea typeface="Microsoft JhengHei"/>
              </a:rPr>
              <a:t>構想情境</a:t>
            </a:r>
            <a:endParaRPr lang="en-US" altLang="zh-CN" sz="4000" dirty="0">
              <a:solidFill>
                <a:srgbClr val="4C4C4C"/>
              </a:solidFill>
              <a:latin typeface="Microsoft JhengHei"/>
              <a:ea typeface="Microsoft JhengHei"/>
            </a:endParaRPr>
          </a:p>
          <a:p>
            <a:pPr algn="l"/>
            <a:r>
              <a:rPr lang="en-US" altLang="zh-TW" sz="9600" b="1" dirty="0" smtClean="0">
                <a:solidFill>
                  <a:srgbClr val="4C4C4C"/>
                </a:solidFill>
                <a:latin typeface="Microsoft JhengHei"/>
                <a:ea typeface="Microsoft JhengHei"/>
              </a:rPr>
              <a:t>Machine Learning</a:t>
            </a:r>
            <a:r>
              <a:rPr lang="zh-TW" altLang="en-US" sz="9600" b="1" dirty="0" smtClean="0">
                <a:solidFill>
                  <a:srgbClr val="4C4C4C"/>
                </a:solidFill>
                <a:latin typeface="Microsoft JhengHei"/>
                <a:ea typeface="Microsoft JhengHei"/>
              </a:rPr>
              <a:t>小實驗設計</a:t>
            </a:r>
            <a:endParaRPr lang="en-US" altLang="zh-CN" sz="9600" b="1" dirty="0">
              <a:solidFill>
                <a:srgbClr val="4C4C4C"/>
              </a:solidFill>
              <a:latin typeface="Microsoft JhengHei"/>
              <a:ea typeface="Microsoft JhengHei"/>
            </a:endParaRPr>
          </a:p>
        </p:txBody>
      </p:sp>
      <p:pic>
        <p:nvPicPr>
          <p:cNvPr id="59" name="Picture 16" descr="Laptop Icon向量圖形及更多一個物體圖片- iStock"/>
          <p:cNvPicPr>
            <a:picLocks noChangeAspect="1" noChangeArrowheads="1"/>
          </p:cNvPicPr>
          <p:nvPr/>
        </p:nvPicPr>
        <p:blipFill>
          <a:blip r:embed="rId2" cstate="print">
            <a:clrChange>
              <a:clrFrom>
                <a:srgbClr val="F5F5F6"/>
              </a:clrFrom>
              <a:clrTo>
                <a:srgbClr val="F5F5F6">
                  <a:alpha val="0"/>
                </a:srgbClr>
              </a:clrTo>
            </a:clrChange>
          </a:blip>
          <a:srcRect l="19470" t="23784" r="17617" b="25578"/>
          <a:stretch>
            <a:fillRect/>
          </a:stretch>
        </p:blipFill>
        <p:spPr bwMode="auto">
          <a:xfrm>
            <a:off x="1838050" y="10561121"/>
            <a:ext cx="3149125" cy="2201535"/>
          </a:xfrm>
          <a:prstGeom prst="rect">
            <a:avLst/>
          </a:prstGeom>
          <a:noFill/>
        </p:spPr>
      </p:pic>
      <p:sp>
        <p:nvSpPr>
          <p:cNvPr id="63" name="圓角矩形 62"/>
          <p:cNvSpPr/>
          <p:nvPr/>
        </p:nvSpPr>
        <p:spPr bwMode="auto">
          <a:xfrm>
            <a:off x="1261986" y="6685081"/>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4000" dirty="0" smtClean="0">
                <a:latin typeface="微軟正黑體" pitchFamily="34" charset="-120"/>
                <a:ea typeface="微軟正黑體" pitchFamily="34" charset="-120"/>
              </a:rPr>
              <a:t>機器學習最佳參數建議</a:t>
            </a:r>
            <a:endParaRPr lang="zh-TW" altLang="en-US" sz="4000" dirty="0">
              <a:latin typeface="微軟正黑體" pitchFamily="34" charset="-120"/>
              <a:ea typeface="微軟正黑體" pitchFamily="34" charset="-120"/>
            </a:endParaRPr>
          </a:p>
        </p:txBody>
      </p:sp>
      <p:sp>
        <p:nvSpPr>
          <p:cNvPr id="66" name="矩形 65"/>
          <p:cNvSpPr/>
          <p:nvPr/>
        </p:nvSpPr>
        <p:spPr>
          <a:xfrm>
            <a:off x="1478010" y="7411412"/>
            <a:ext cx="6336704" cy="3046988"/>
          </a:xfrm>
          <a:prstGeom prst="rect">
            <a:avLst/>
          </a:prstGeom>
        </p:spPr>
        <p:txBody>
          <a:bodyPr wrap="square">
            <a:spAutoFit/>
          </a:bodyPr>
          <a:lstStyle/>
          <a:p>
            <a:pPr marL="360363" indent="-360363" algn="l">
              <a:buFont typeface="Arial" pitchFamily="34" charset="0"/>
              <a:buChar char="•"/>
            </a:pPr>
            <a:r>
              <a:rPr lang="zh-TW" altLang="en-US" sz="3200" dirty="0" smtClean="0">
                <a:latin typeface="微軟正黑體" pitchFamily="34" charset="-120"/>
                <a:ea typeface="微軟正黑體" pitchFamily="34" charset="-120"/>
              </a:rPr>
              <a:t>環境控制變因</a:t>
            </a:r>
            <a:endParaRPr lang="en-US" altLang="zh-TW" sz="3200" dirty="0" smtClean="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澆灌行為、日燈照行為</a:t>
            </a:r>
            <a:endParaRPr lang="en-US" altLang="zh-TW" sz="3200" dirty="0" smtClean="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對應成長周期與健康狀態評分</a:t>
            </a:r>
            <a:endParaRPr lang="en-US" altLang="zh-TW" sz="3200" dirty="0" smtClean="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數據</a:t>
            </a:r>
            <a:r>
              <a:rPr lang="zh-TW" altLang="en-US" sz="3200" dirty="0">
                <a:latin typeface="微軟正黑體" pitchFamily="34" charset="-120"/>
                <a:ea typeface="微軟正黑體" pitchFamily="34" charset="-120"/>
              </a:rPr>
              <a:t>對應影像</a:t>
            </a:r>
            <a:r>
              <a:rPr lang="zh-TW" altLang="en-US" sz="3200" dirty="0" smtClean="0">
                <a:latin typeface="微軟正黑體" pitchFamily="34" charset="-120"/>
                <a:ea typeface="微軟正黑體" pitchFamily="34" charset="-120"/>
              </a:rPr>
              <a:t>辨識評分結果</a:t>
            </a:r>
            <a:r>
              <a:rPr lang="zh-TW" altLang="en-US" sz="3200" dirty="0">
                <a:latin typeface="微軟正黑體" pitchFamily="34" charset="-120"/>
                <a:ea typeface="微軟正黑體" pitchFamily="34" charset="-120"/>
              </a:rPr>
              <a:t>比較</a:t>
            </a:r>
            <a:endParaRPr lang="en-US" altLang="zh-TW" sz="3200" dirty="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數據參數輸入資料庫</a:t>
            </a:r>
            <a:r>
              <a:rPr lang="en-US" altLang="zh-TW" sz="3200" dirty="0" smtClean="0">
                <a:latin typeface="微軟正黑體" pitchFamily="34" charset="-120"/>
                <a:ea typeface="微軟正黑體" pitchFamily="34" charset="-120"/>
              </a:rPr>
              <a:t>/</a:t>
            </a:r>
            <a:r>
              <a:rPr lang="zh-TW" altLang="en-US" sz="3200" dirty="0" smtClean="0">
                <a:latin typeface="微軟正黑體" pitchFamily="34" charset="-120"/>
                <a:ea typeface="微軟正黑體" pitchFamily="34" charset="-120"/>
              </a:rPr>
              <a:t>機器學習</a:t>
            </a:r>
            <a:endParaRPr lang="en-US" altLang="zh-TW" sz="3200" dirty="0" smtClean="0">
              <a:latin typeface="微軟正黑體" pitchFamily="34" charset="-120"/>
              <a:ea typeface="微軟正黑體" pitchFamily="34" charset="-120"/>
            </a:endParaRPr>
          </a:p>
          <a:p>
            <a:pPr marL="360363" indent="-360363" algn="l">
              <a:buFont typeface="Arial" pitchFamily="34" charset="0"/>
              <a:buChar char="•"/>
            </a:pPr>
            <a:r>
              <a:rPr lang="zh-TW" altLang="en-US" sz="3200" dirty="0" smtClean="0">
                <a:latin typeface="微軟正黑體" pitchFamily="34" charset="-120"/>
                <a:ea typeface="微軟正黑體" pitchFamily="34" charset="-120"/>
              </a:rPr>
              <a:t>環境控制變因下建議最佳參數</a:t>
            </a:r>
            <a:endParaRPr lang="en-US" altLang="zh-TW" sz="3200" dirty="0">
              <a:latin typeface="微軟正黑體" pitchFamily="34" charset="-120"/>
              <a:ea typeface="微軟正黑體" pitchFamily="34" charset="-120"/>
            </a:endParaRPr>
          </a:p>
        </p:txBody>
      </p:sp>
      <p:sp>
        <p:nvSpPr>
          <p:cNvPr id="38" name="圓角矩形 37"/>
          <p:cNvSpPr/>
          <p:nvPr/>
        </p:nvSpPr>
        <p:spPr bwMode="auto">
          <a:xfrm>
            <a:off x="1261986" y="5273824"/>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en-US" altLang="zh-TW" sz="4000" dirty="0" smtClean="0">
                <a:latin typeface="微軟正黑體" pitchFamily="34" charset="-120"/>
                <a:ea typeface="微軟正黑體" pitchFamily="34" charset="-120"/>
              </a:rPr>
              <a:t>Edge</a:t>
            </a:r>
            <a:r>
              <a:rPr lang="zh-TW" altLang="en-US" sz="4000" dirty="0" smtClean="0">
                <a:latin typeface="微軟正黑體" pitchFamily="34" charset="-120"/>
                <a:ea typeface="微軟正黑體" pitchFamily="34" charset="-120"/>
              </a:rPr>
              <a:t> </a:t>
            </a:r>
            <a:r>
              <a:rPr lang="en-US" altLang="zh-TW" sz="4000" dirty="0" smtClean="0">
                <a:latin typeface="微軟正黑體" pitchFamily="34" charset="-120"/>
                <a:ea typeface="微軟正黑體" pitchFamily="34" charset="-120"/>
              </a:rPr>
              <a:t>or Cloud</a:t>
            </a:r>
            <a:r>
              <a:rPr lang="zh-TW" altLang="en-US" sz="4000" dirty="0" smtClean="0">
                <a:latin typeface="微軟正黑體" pitchFamily="34" charset="-120"/>
                <a:ea typeface="微軟正黑體" pitchFamily="34" charset="-120"/>
              </a:rPr>
              <a:t>評分系統</a:t>
            </a:r>
            <a:endParaRPr lang="zh-TW" altLang="en-US" sz="4000" dirty="0">
              <a:latin typeface="微軟正黑體" pitchFamily="34" charset="-120"/>
              <a:ea typeface="微軟正黑體" pitchFamily="34" charset="-120"/>
            </a:endParaRPr>
          </a:p>
        </p:txBody>
      </p:sp>
      <p:sp>
        <p:nvSpPr>
          <p:cNvPr id="39" name="矩形 38"/>
          <p:cNvSpPr/>
          <p:nvPr/>
        </p:nvSpPr>
        <p:spPr>
          <a:xfrm>
            <a:off x="1478010" y="5993904"/>
            <a:ext cx="6408712" cy="584775"/>
          </a:xfrm>
          <a:prstGeom prst="rect">
            <a:avLst/>
          </a:prstGeom>
        </p:spPr>
        <p:txBody>
          <a:bodyPr wrap="square">
            <a:spAutoFit/>
          </a:bodyPr>
          <a:lstStyle/>
          <a:p>
            <a:pPr marL="360363" indent="-360363" algn="l">
              <a:buFont typeface="Arial" pitchFamily="34" charset="0"/>
              <a:buChar char="•"/>
            </a:pPr>
            <a:r>
              <a:rPr lang="zh-TW" altLang="en-US" sz="3200" dirty="0" smtClean="0">
                <a:latin typeface="微軟正黑體" pitchFamily="34" charset="-120"/>
                <a:ea typeface="微軟正黑體" pitchFamily="34" charset="-120"/>
              </a:rPr>
              <a:t>各學生的種植結果一同進行評分</a:t>
            </a:r>
            <a:endParaRPr lang="en-US" altLang="zh-TW" sz="3200" dirty="0">
              <a:latin typeface="微軟正黑體" pitchFamily="34" charset="-120"/>
              <a:ea typeface="微軟正黑體" pitchFamily="34" charset="-120"/>
            </a:endParaRPr>
          </a:p>
        </p:txBody>
      </p:sp>
      <p:graphicFrame>
        <p:nvGraphicFramePr>
          <p:cNvPr id="44" name="表格 43"/>
          <p:cNvGraphicFramePr>
            <a:graphicFrameLocks noGrp="1"/>
          </p:cNvGraphicFramePr>
          <p:nvPr/>
        </p:nvGraphicFramePr>
        <p:xfrm>
          <a:off x="10666412" y="5143488"/>
          <a:ext cx="12287336" cy="1857388"/>
        </p:xfrm>
        <a:graphic>
          <a:graphicData uri="http://schemas.openxmlformats.org/drawingml/2006/table">
            <a:tbl>
              <a:tblPr firstRow="1" bandRow="1">
                <a:tableStyleId>{F5AB1C69-6EDB-4FF4-983F-18BD219EF322}</a:tableStyleId>
              </a:tblPr>
              <a:tblGrid>
                <a:gridCol w="2709333"/>
                <a:gridCol w="2362765"/>
                <a:gridCol w="7215238"/>
              </a:tblGrid>
              <a:tr h="464347">
                <a:tc>
                  <a:txBody>
                    <a:bodyPr/>
                    <a:lstStyle/>
                    <a:p>
                      <a:pPr algn="ctr"/>
                      <a:endParaRPr lang="zh-TW" altLang="en-US" sz="24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2400" dirty="0" smtClean="0">
                          <a:solidFill>
                            <a:schemeClr val="tx2">
                              <a:lumMod val="50000"/>
                            </a:schemeClr>
                          </a:solidFill>
                          <a:latin typeface="微軟正黑體" pitchFamily="34" charset="-120"/>
                          <a:ea typeface="微軟正黑體" pitchFamily="34" charset="-120"/>
                        </a:rPr>
                        <a:t>目前設定值</a:t>
                      </a:r>
                      <a:endParaRPr lang="en-US" altLang="zh-TW" sz="2400" dirty="0" smtClean="0">
                        <a:solidFill>
                          <a:schemeClr val="tx2">
                            <a:lumMod val="50000"/>
                          </a:schemeClr>
                        </a:solidFill>
                        <a:latin typeface="微軟正黑體" pitchFamily="34" charset="-120"/>
                        <a:ea typeface="微軟正黑體" pitchFamily="34" charset="-120"/>
                      </a:endParaRPr>
                    </a:p>
                  </a:txBody>
                  <a:tcPr anchor="ctr"/>
                </a:tc>
                <a:tc>
                  <a:txBody>
                    <a:bodyPr/>
                    <a:lstStyle/>
                    <a:p>
                      <a:pPr algn="l"/>
                      <a:r>
                        <a:rPr lang="en-US" altLang="zh-TW" sz="2400" dirty="0" smtClean="0">
                          <a:solidFill>
                            <a:srgbClr val="7030A0"/>
                          </a:solidFill>
                          <a:latin typeface="微軟正黑體" pitchFamily="34" charset="-120"/>
                          <a:ea typeface="微軟正黑體" pitchFamily="34" charset="-120"/>
                        </a:rPr>
                        <a:t>ML</a:t>
                      </a:r>
                      <a:r>
                        <a:rPr lang="zh-TW" altLang="en-US" sz="2400" dirty="0" smtClean="0">
                          <a:solidFill>
                            <a:srgbClr val="7030A0"/>
                          </a:solidFill>
                          <a:latin typeface="微軟正黑體" pitchFamily="34" charset="-120"/>
                          <a:ea typeface="微軟正黑體" pitchFamily="34" charset="-120"/>
                        </a:rPr>
                        <a:t>最佳化建議設定</a:t>
                      </a:r>
                      <a:endParaRPr lang="zh-TW" altLang="en-US" sz="2400" dirty="0">
                        <a:solidFill>
                          <a:srgbClr val="7030A0"/>
                        </a:solidFill>
                        <a:latin typeface="微軟正黑體" pitchFamily="34" charset="-120"/>
                        <a:ea typeface="微軟正黑體" pitchFamily="34" charset="-120"/>
                      </a:endParaRPr>
                    </a:p>
                  </a:txBody>
                  <a:tcPr anchor="ctr"/>
                </a:tc>
              </a:tr>
              <a:tr h="464347">
                <a:tc>
                  <a:txBody>
                    <a:bodyPr/>
                    <a:lstStyle/>
                    <a:p>
                      <a:pPr algn="r"/>
                      <a:r>
                        <a:rPr lang="zh-TW" altLang="en-US" sz="2400" dirty="0" smtClean="0">
                          <a:solidFill>
                            <a:schemeClr val="tx2">
                              <a:lumMod val="50000"/>
                            </a:schemeClr>
                          </a:solidFill>
                          <a:latin typeface="微軟正黑體" pitchFamily="34" charset="-120"/>
                          <a:ea typeface="微軟正黑體" pitchFamily="34" charset="-120"/>
                        </a:rPr>
                        <a:t>生長燈調節</a:t>
                      </a:r>
                      <a:endParaRPr lang="zh-TW" altLang="en-US" sz="2400" dirty="0">
                        <a:solidFill>
                          <a:schemeClr val="tx2">
                            <a:lumMod val="50000"/>
                          </a:schemeClr>
                        </a:solidFill>
                        <a:latin typeface="微軟正黑體" pitchFamily="34" charset="-120"/>
                        <a:ea typeface="微軟正黑體" pitchFamily="34" charset="-120"/>
                      </a:endParaRPr>
                    </a:p>
                  </a:txBody>
                  <a:tcPr anchor="ctr"/>
                </a:tc>
                <a:tc>
                  <a:txBody>
                    <a:bodyPr/>
                    <a:lstStyle/>
                    <a:p>
                      <a:pPr algn="ctr"/>
                      <a:r>
                        <a:rPr lang="zh-TW" altLang="en-US" sz="2400" dirty="0" smtClean="0">
                          <a:solidFill>
                            <a:schemeClr val="tx2">
                              <a:lumMod val="50000"/>
                            </a:schemeClr>
                          </a:solidFill>
                          <a:latin typeface="微軟正黑體" pitchFamily="34" charset="-120"/>
                          <a:ea typeface="微軟正黑體" pitchFamily="34" charset="-120"/>
                        </a:rPr>
                        <a:t>模式</a:t>
                      </a:r>
                      <a:r>
                        <a:rPr lang="en-US" altLang="zh-TW" sz="2400" dirty="0" smtClean="0">
                          <a:solidFill>
                            <a:schemeClr val="tx2">
                              <a:lumMod val="50000"/>
                            </a:schemeClr>
                          </a:solidFill>
                          <a:latin typeface="微軟正黑體" pitchFamily="34" charset="-120"/>
                          <a:ea typeface="微軟正黑體" pitchFamily="34" charset="-120"/>
                        </a:rPr>
                        <a:t> A1</a:t>
                      </a:r>
                      <a:endParaRPr lang="zh-TW" altLang="en-US" sz="2400" dirty="0">
                        <a:solidFill>
                          <a:schemeClr val="tx2">
                            <a:lumMod val="50000"/>
                          </a:schemeClr>
                        </a:solidFill>
                        <a:latin typeface="微軟正黑體" pitchFamily="34" charset="-120"/>
                        <a:ea typeface="微軟正黑體" pitchFamily="34" charset="-120"/>
                      </a:endParaRPr>
                    </a:p>
                  </a:txBody>
                  <a:tcPr anchor="ctr"/>
                </a:tc>
                <a:tc>
                  <a:txBody>
                    <a:bodyPr/>
                    <a:lstStyle/>
                    <a:p>
                      <a:pPr algn="l"/>
                      <a:r>
                        <a:rPr lang="zh-TW" altLang="en-US" sz="2400" dirty="0" smtClean="0">
                          <a:solidFill>
                            <a:srgbClr val="7030A0"/>
                          </a:solidFill>
                          <a:latin typeface="微軟正黑體" pitchFamily="34" charset="-120"/>
                          <a:ea typeface="微軟正黑體" pitchFamily="34" charset="-120"/>
                        </a:rPr>
                        <a:t>日照</a:t>
                      </a:r>
                      <a:r>
                        <a:rPr lang="en-US" altLang="zh-TW" sz="2400" dirty="0" smtClean="0">
                          <a:solidFill>
                            <a:srgbClr val="7030A0"/>
                          </a:solidFill>
                          <a:latin typeface="微軟正黑體" pitchFamily="34" charset="-120"/>
                          <a:ea typeface="微軟正黑體" pitchFamily="34" charset="-120"/>
                        </a:rPr>
                        <a:t>12.5hrs</a:t>
                      </a:r>
                      <a:r>
                        <a:rPr lang="zh-TW" altLang="en-US" sz="2400" dirty="0" smtClean="0">
                          <a:solidFill>
                            <a:srgbClr val="7030A0"/>
                          </a:solidFill>
                          <a:latin typeface="微軟正黑體" pitchFamily="34" charset="-120"/>
                          <a:ea typeface="微軟正黑體" pitchFamily="34" charset="-120"/>
                        </a:rPr>
                        <a:t>下</a:t>
                      </a:r>
                      <a:r>
                        <a:rPr lang="en-US" altLang="zh-TW" sz="2400" dirty="0" smtClean="0">
                          <a:solidFill>
                            <a:srgbClr val="7030A0"/>
                          </a:solidFill>
                          <a:latin typeface="微軟正黑體" pitchFamily="34" charset="-120"/>
                          <a:ea typeface="微軟正黑體" pitchFamily="34" charset="-120"/>
                        </a:rPr>
                        <a:t>, </a:t>
                      </a:r>
                      <a:r>
                        <a:rPr lang="zh-TW" altLang="en-US" sz="2400" dirty="0" smtClean="0">
                          <a:solidFill>
                            <a:srgbClr val="7030A0"/>
                          </a:solidFill>
                          <a:latin typeface="微軟正黑體" pitchFamily="34" charset="-120"/>
                          <a:ea typeface="微軟正黑體" pitchFamily="34" charset="-120"/>
                        </a:rPr>
                        <a:t>生長燈設定</a:t>
                      </a:r>
                      <a:r>
                        <a:rPr lang="zh-TW" altLang="en-US" sz="2400" baseline="0" dirty="0" smtClean="0">
                          <a:solidFill>
                            <a:srgbClr val="7030A0"/>
                          </a:solidFill>
                          <a:latin typeface="微軟正黑體" pitchFamily="34" charset="-120"/>
                          <a:ea typeface="微軟正黑體" pitchFamily="34" charset="-120"/>
                        </a:rPr>
                        <a:t> </a:t>
                      </a:r>
                      <a:r>
                        <a:rPr lang="en-US" altLang="zh-TW" sz="2400" u="sng" baseline="0" dirty="0" smtClean="0">
                          <a:solidFill>
                            <a:srgbClr val="7030A0"/>
                          </a:solidFill>
                          <a:latin typeface="微軟正黑體" pitchFamily="34" charset="-120"/>
                          <a:ea typeface="微軟正黑體" pitchFamily="34" charset="-120"/>
                        </a:rPr>
                        <a:t>2.3 </a:t>
                      </a:r>
                      <a:r>
                        <a:rPr lang="en-US" altLang="zh-TW" sz="2400" baseline="0" dirty="0" smtClean="0">
                          <a:solidFill>
                            <a:srgbClr val="7030A0"/>
                          </a:solidFill>
                          <a:latin typeface="微軟正黑體" pitchFamily="34" charset="-120"/>
                          <a:ea typeface="微軟正黑體" pitchFamily="34" charset="-120"/>
                        </a:rPr>
                        <a:t>hrs</a:t>
                      </a:r>
                      <a:endParaRPr lang="zh-TW" altLang="en-US" sz="2400" dirty="0">
                        <a:solidFill>
                          <a:srgbClr val="7030A0"/>
                        </a:solidFill>
                        <a:latin typeface="微軟正黑體" pitchFamily="34" charset="-120"/>
                        <a:ea typeface="微軟正黑體" pitchFamily="34" charset="-120"/>
                      </a:endParaRPr>
                    </a:p>
                  </a:txBody>
                  <a:tcPr anchor="ctr"/>
                </a:tc>
              </a:tr>
              <a:tr h="464347">
                <a:tc>
                  <a:txBody>
                    <a:bodyPr/>
                    <a:lstStyle/>
                    <a:p>
                      <a:pPr algn="r"/>
                      <a:r>
                        <a:rPr lang="zh-TW" altLang="en-US" sz="2400" kern="1200" dirty="0" smtClean="0">
                          <a:solidFill>
                            <a:schemeClr val="tx2">
                              <a:lumMod val="50000"/>
                            </a:schemeClr>
                          </a:solidFill>
                          <a:latin typeface="微軟正黑體" pitchFamily="34" charset="-120"/>
                          <a:ea typeface="微軟正黑體" pitchFamily="34" charset="-120"/>
                          <a:cs typeface="+mn-cs"/>
                        </a:rPr>
                        <a:t>澆灌行為</a:t>
                      </a:r>
                    </a:p>
                  </a:txBody>
                  <a:tcPr anchor="ctr"/>
                </a:tc>
                <a:tc>
                  <a:txBody>
                    <a:bodyPr/>
                    <a:lstStyle/>
                    <a:p>
                      <a:pPr algn="ctr"/>
                      <a:r>
                        <a:rPr lang="zh-TW" altLang="en-US" sz="2400" kern="1200" dirty="0" smtClean="0">
                          <a:solidFill>
                            <a:schemeClr val="tx2">
                              <a:lumMod val="50000"/>
                            </a:schemeClr>
                          </a:solidFill>
                          <a:latin typeface="微軟正黑體" pitchFamily="34" charset="-120"/>
                          <a:ea typeface="微軟正黑體" pitchFamily="34" charset="-120"/>
                          <a:cs typeface="+mn-cs"/>
                        </a:rPr>
                        <a:t>模式</a:t>
                      </a:r>
                      <a:r>
                        <a:rPr lang="en-US" altLang="zh-TW" sz="2400" kern="1200" dirty="0" smtClean="0">
                          <a:solidFill>
                            <a:schemeClr val="tx2">
                              <a:lumMod val="50000"/>
                            </a:schemeClr>
                          </a:solidFill>
                          <a:latin typeface="微軟正黑體" pitchFamily="34" charset="-120"/>
                          <a:ea typeface="微軟正黑體" pitchFamily="34" charset="-120"/>
                          <a:cs typeface="+mn-cs"/>
                        </a:rPr>
                        <a:t> B2</a:t>
                      </a:r>
                      <a:endParaRPr lang="zh-TW" altLang="en-US" sz="2400" kern="1200" dirty="0" smtClean="0">
                        <a:solidFill>
                          <a:schemeClr val="tx2">
                            <a:lumMod val="50000"/>
                          </a:schemeClr>
                        </a:solidFill>
                        <a:latin typeface="微軟正黑體" pitchFamily="34" charset="-120"/>
                        <a:ea typeface="微軟正黑體" pitchFamily="34" charset="-120"/>
                        <a:cs typeface="+mn-cs"/>
                      </a:endParaRPr>
                    </a:p>
                  </a:txBody>
                  <a:tcPr anchor="ctr"/>
                </a:tc>
                <a:tc>
                  <a:txBody>
                    <a:bodyPr/>
                    <a:lstStyle/>
                    <a:p>
                      <a:pPr algn="l"/>
                      <a:r>
                        <a:rPr lang="zh-TW" altLang="en-US" sz="2400" kern="1200" dirty="0" smtClean="0">
                          <a:solidFill>
                            <a:srgbClr val="7030A0"/>
                          </a:solidFill>
                          <a:latin typeface="微軟正黑體" pitchFamily="34" charset="-120"/>
                          <a:ea typeface="微軟正黑體" pitchFamily="34" charset="-120"/>
                          <a:cs typeface="+mn-cs"/>
                        </a:rPr>
                        <a:t>目前溫溼度狀態下</a:t>
                      </a:r>
                      <a:r>
                        <a:rPr lang="en-US" altLang="zh-TW" sz="2400" kern="1200" dirty="0" smtClean="0">
                          <a:solidFill>
                            <a:srgbClr val="7030A0"/>
                          </a:solidFill>
                          <a:latin typeface="微軟正黑體" pitchFamily="34" charset="-120"/>
                          <a:ea typeface="微軟正黑體" pitchFamily="34" charset="-120"/>
                          <a:cs typeface="+mn-cs"/>
                        </a:rPr>
                        <a:t>, </a:t>
                      </a:r>
                      <a:r>
                        <a:rPr lang="zh-TW" altLang="en-US" sz="2400" kern="1200" dirty="0" smtClean="0">
                          <a:solidFill>
                            <a:srgbClr val="7030A0"/>
                          </a:solidFill>
                          <a:latin typeface="微軟正黑體" pitchFamily="34" charset="-120"/>
                          <a:ea typeface="微軟正黑體" pitchFamily="34" charset="-120"/>
                          <a:cs typeface="+mn-cs"/>
                        </a:rPr>
                        <a:t>土壤溼度臨界值 </a:t>
                      </a:r>
                      <a:r>
                        <a:rPr lang="en-US" altLang="zh-TW" sz="2400" u="sng" kern="1200" dirty="0" smtClean="0">
                          <a:solidFill>
                            <a:srgbClr val="7030A0"/>
                          </a:solidFill>
                          <a:latin typeface="微軟正黑體" pitchFamily="34" charset="-120"/>
                          <a:ea typeface="微軟正黑體" pitchFamily="34" charset="-120"/>
                          <a:cs typeface="+mn-cs"/>
                        </a:rPr>
                        <a:t>75.6</a:t>
                      </a:r>
                      <a:r>
                        <a:rPr lang="en-US" altLang="zh-TW" sz="2400" kern="1200" dirty="0" smtClean="0">
                          <a:solidFill>
                            <a:srgbClr val="7030A0"/>
                          </a:solidFill>
                          <a:latin typeface="微軟正黑體" pitchFamily="34" charset="-120"/>
                          <a:ea typeface="微軟正黑體" pitchFamily="34" charset="-120"/>
                          <a:cs typeface="+mn-cs"/>
                        </a:rPr>
                        <a:t>%</a:t>
                      </a:r>
                      <a:endParaRPr lang="zh-TW" altLang="en-US" sz="2400" kern="1200" dirty="0">
                        <a:solidFill>
                          <a:srgbClr val="7030A0"/>
                        </a:solidFill>
                        <a:latin typeface="微軟正黑體" pitchFamily="34" charset="-120"/>
                        <a:ea typeface="微軟正黑體" pitchFamily="34" charset="-120"/>
                        <a:cs typeface="+mn-cs"/>
                      </a:endParaRPr>
                    </a:p>
                  </a:txBody>
                  <a:tcPr anchor="ctr"/>
                </a:tc>
              </a:tr>
              <a:tr h="464347">
                <a:tc>
                  <a:txBody>
                    <a:bodyPr/>
                    <a:lstStyle/>
                    <a:p>
                      <a:pPr algn="r"/>
                      <a:r>
                        <a:rPr lang="zh-TW" altLang="en-US" sz="2400" kern="1200" dirty="0" smtClean="0">
                          <a:solidFill>
                            <a:schemeClr val="tx2">
                              <a:lumMod val="50000"/>
                            </a:schemeClr>
                          </a:solidFill>
                          <a:latin typeface="微軟正黑體" pitchFamily="34" charset="-120"/>
                          <a:ea typeface="微軟正黑體" pitchFamily="34" charset="-120"/>
                          <a:cs typeface="+mn-cs"/>
                        </a:rPr>
                        <a:t>空氣調節</a:t>
                      </a:r>
                    </a:p>
                  </a:txBody>
                  <a:tcPr anchor="ctr"/>
                </a:tc>
                <a:tc>
                  <a:txBody>
                    <a:bodyPr/>
                    <a:lstStyle/>
                    <a:p>
                      <a:pPr algn="ctr"/>
                      <a:r>
                        <a:rPr lang="zh-TW" altLang="en-US" sz="2400" kern="1200" dirty="0" smtClean="0">
                          <a:solidFill>
                            <a:schemeClr val="tx2">
                              <a:lumMod val="50000"/>
                            </a:schemeClr>
                          </a:solidFill>
                          <a:latin typeface="微軟正黑體" pitchFamily="34" charset="-120"/>
                          <a:ea typeface="微軟正黑體" pitchFamily="34" charset="-120"/>
                          <a:cs typeface="+mn-cs"/>
                        </a:rPr>
                        <a:t>模式</a:t>
                      </a:r>
                      <a:r>
                        <a:rPr lang="en-US" altLang="zh-TW" sz="2400" kern="1200" dirty="0" smtClean="0">
                          <a:solidFill>
                            <a:schemeClr val="tx2">
                              <a:lumMod val="50000"/>
                            </a:schemeClr>
                          </a:solidFill>
                          <a:latin typeface="微軟正黑體" pitchFamily="34" charset="-120"/>
                          <a:ea typeface="微軟正黑體" pitchFamily="34" charset="-120"/>
                          <a:cs typeface="+mn-cs"/>
                        </a:rPr>
                        <a:t> C1</a:t>
                      </a:r>
                      <a:endParaRPr lang="zh-TW" altLang="en-US" sz="2400" kern="1200" dirty="0" smtClean="0">
                        <a:solidFill>
                          <a:schemeClr val="tx2">
                            <a:lumMod val="50000"/>
                          </a:schemeClr>
                        </a:solidFill>
                        <a:latin typeface="微軟正黑體" pitchFamily="34" charset="-120"/>
                        <a:ea typeface="微軟正黑體" pitchFamily="34" charset="-120"/>
                        <a:cs typeface="+mn-cs"/>
                      </a:endParaRPr>
                    </a:p>
                  </a:txBody>
                  <a:tcPr anchor="ctr"/>
                </a:tc>
                <a:tc>
                  <a:txBody>
                    <a:bodyPr/>
                    <a:lstStyle/>
                    <a:p>
                      <a:pPr algn="l"/>
                      <a:r>
                        <a:rPr lang="zh-TW" altLang="en-US" sz="2400" kern="1200" dirty="0" smtClean="0">
                          <a:solidFill>
                            <a:srgbClr val="7030A0"/>
                          </a:solidFill>
                          <a:latin typeface="微軟正黑體" pitchFamily="34" charset="-120"/>
                          <a:ea typeface="微軟正黑體" pitchFamily="34" charset="-120"/>
                          <a:cs typeface="+mn-cs"/>
                        </a:rPr>
                        <a:t>目前溫溼度狀態下</a:t>
                      </a:r>
                      <a:r>
                        <a:rPr lang="en-US" altLang="zh-TW" sz="2400" kern="1200" dirty="0" smtClean="0">
                          <a:solidFill>
                            <a:srgbClr val="7030A0"/>
                          </a:solidFill>
                          <a:latin typeface="微軟正黑體" pitchFamily="34" charset="-120"/>
                          <a:ea typeface="微軟正黑體" pitchFamily="34" charset="-120"/>
                          <a:cs typeface="+mn-cs"/>
                        </a:rPr>
                        <a:t>,</a:t>
                      </a:r>
                      <a:r>
                        <a:rPr lang="zh-TW" altLang="en-US" sz="2400" kern="1200" dirty="0" smtClean="0">
                          <a:solidFill>
                            <a:srgbClr val="7030A0"/>
                          </a:solidFill>
                          <a:latin typeface="微軟正黑體" pitchFamily="34" charset="-120"/>
                          <a:ea typeface="微軟正黑體" pitchFamily="34" charset="-120"/>
                          <a:cs typeface="+mn-cs"/>
                        </a:rPr>
                        <a:t> 空氣調節臨界值</a:t>
                      </a:r>
                      <a:r>
                        <a:rPr lang="en-US" altLang="zh-TW" sz="2400" kern="1200" dirty="0" smtClean="0">
                          <a:solidFill>
                            <a:srgbClr val="7030A0"/>
                          </a:solidFill>
                          <a:latin typeface="微軟正黑體" pitchFamily="34" charset="-120"/>
                          <a:ea typeface="微軟正黑體" pitchFamily="34" charset="-120"/>
                          <a:cs typeface="+mn-cs"/>
                        </a:rPr>
                        <a:t> </a:t>
                      </a:r>
                      <a:r>
                        <a:rPr lang="en-US" altLang="zh-TW" sz="2400" u="sng" kern="1200" dirty="0" smtClean="0">
                          <a:solidFill>
                            <a:srgbClr val="7030A0"/>
                          </a:solidFill>
                          <a:latin typeface="微軟正黑體" pitchFamily="34" charset="-120"/>
                          <a:ea typeface="微軟正黑體" pitchFamily="34" charset="-120"/>
                          <a:cs typeface="+mn-cs"/>
                        </a:rPr>
                        <a:t>25.1</a:t>
                      </a:r>
                      <a:r>
                        <a:rPr lang="en-US" altLang="zh-TW" sz="2400" kern="1200" dirty="0" smtClean="0">
                          <a:solidFill>
                            <a:srgbClr val="7030A0"/>
                          </a:solidFill>
                          <a:latin typeface="微軟正黑體" pitchFamily="34" charset="-120"/>
                          <a:ea typeface="微軟正黑體" pitchFamily="34" charset="-120"/>
                          <a:cs typeface="+mn-cs"/>
                        </a:rPr>
                        <a:t>℃; </a:t>
                      </a:r>
                      <a:r>
                        <a:rPr lang="en-US" altLang="zh-TW" sz="2400" u="sng" kern="1200" dirty="0" smtClean="0">
                          <a:solidFill>
                            <a:srgbClr val="7030A0"/>
                          </a:solidFill>
                          <a:latin typeface="微軟正黑體" pitchFamily="34" charset="-120"/>
                          <a:ea typeface="微軟正黑體" pitchFamily="34" charset="-120"/>
                          <a:cs typeface="+mn-cs"/>
                        </a:rPr>
                        <a:t>78.2</a:t>
                      </a:r>
                      <a:r>
                        <a:rPr lang="en-US" altLang="zh-TW" sz="2400" kern="1200" dirty="0" smtClean="0">
                          <a:solidFill>
                            <a:srgbClr val="7030A0"/>
                          </a:solidFill>
                          <a:latin typeface="微軟正黑體" pitchFamily="34" charset="-120"/>
                          <a:ea typeface="微軟正黑體" pitchFamily="34" charset="-120"/>
                          <a:cs typeface="+mn-cs"/>
                        </a:rPr>
                        <a:t>%</a:t>
                      </a:r>
                      <a:endParaRPr lang="zh-TW" altLang="en-US" sz="2400" kern="1200" dirty="0" smtClean="0">
                        <a:solidFill>
                          <a:srgbClr val="7030A0"/>
                        </a:solidFill>
                        <a:latin typeface="微軟正黑體" pitchFamily="34" charset="-120"/>
                        <a:ea typeface="微軟正黑體" pitchFamily="34" charset="-120"/>
                        <a:cs typeface="+mn-cs"/>
                      </a:endParaRPr>
                    </a:p>
                  </a:txBody>
                  <a:tcPr anchor="ctr"/>
                </a:tc>
              </a:tr>
            </a:tbl>
          </a:graphicData>
        </a:graphic>
      </p:graphicFrame>
      <p:sp>
        <p:nvSpPr>
          <p:cNvPr id="48" name="矩形 47"/>
          <p:cNvSpPr/>
          <p:nvPr/>
        </p:nvSpPr>
        <p:spPr>
          <a:xfrm>
            <a:off x="8477224" y="5720356"/>
            <a:ext cx="2760692" cy="923330"/>
          </a:xfrm>
          <a:prstGeom prst="rect">
            <a:avLst/>
          </a:prstGeom>
        </p:spPr>
        <p:txBody>
          <a:bodyPr wrap="none">
            <a:spAutoFit/>
          </a:bodyPr>
          <a:lstStyle/>
          <a:p>
            <a:pPr defTabSz="914400" fontAlgn="auto" hangingPunct="1">
              <a:spcBef>
                <a:spcPts val="0"/>
              </a:spcBef>
              <a:spcAft>
                <a:spcPts val="0"/>
              </a:spcAft>
            </a:pPr>
            <a:r>
              <a:rPr lang="zh-TW" altLang="en-US" sz="5400" b="1" dirty="0" smtClean="0">
                <a:solidFill>
                  <a:srgbClr val="A7A7A7">
                    <a:lumMod val="50000"/>
                  </a:srgbClr>
                </a:solidFill>
                <a:latin typeface="微軟正黑體" pitchFamily="34" charset="-120"/>
                <a:ea typeface="微軟正黑體" pitchFamily="34" charset="-120"/>
              </a:rPr>
              <a:t>實驗組</a:t>
            </a:r>
            <a:r>
              <a:rPr lang="en-US" altLang="zh-TW" sz="5400" b="1" dirty="0" smtClean="0">
                <a:solidFill>
                  <a:srgbClr val="A7A7A7">
                    <a:lumMod val="50000"/>
                  </a:srgbClr>
                </a:solidFill>
                <a:latin typeface="微軟正黑體" pitchFamily="34" charset="-120"/>
                <a:ea typeface="微軟正黑體" pitchFamily="34" charset="-120"/>
              </a:rPr>
              <a:t>A</a:t>
            </a:r>
            <a:endParaRPr lang="zh-TW" altLang="en-US" sz="5400" b="1" dirty="0">
              <a:solidFill>
                <a:srgbClr val="A7A7A7">
                  <a:lumMod val="50000"/>
                </a:srgbClr>
              </a:solidFill>
              <a:latin typeface="微軟正黑體" pitchFamily="34" charset="-120"/>
              <a:ea typeface="微軟正黑體" pitchFamily="34" charset="-120"/>
            </a:endParaRPr>
          </a:p>
        </p:txBody>
      </p:sp>
      <p:pic>
        <p:nvPicPr>
          <p:cNvPr id="1029" name="Picture 5"/>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9023338" y="6887809"/>
            <a:ext cx="14043062" cy="6542487"/>
          </a:xfrm>
          <a:prstGeom prst="rect">
            <a:avLst/>
          </a:prstGeom>
          <a:noFill/>
          <a:ln w="9525">
            <a:noFill/>
            <a:miter lim="800000"/>
            <a:headEnd/>
            <a:tailEnd/>
          </a:ln>
          <a:effectLst/>
        </p:spPr>
      </p:pic>
      <p:sp>
        <p:nvSpPr>
          <p:cNvPr id="16" name="五邊形 15"/>
          <p:cNvSpPr/>
          <p:nvPr/>
        </p:nvSpPr>
        <p:spPr bwMode="auto">
          <a:xfrm>
            <a:off x="15424157" y="3905794"/>
            <a:ext cx="7641051" cy="900000"/>
          </a:xfrm>
          <a:prstGeom prst="homePlate">
            <a:avLst/>
          </a:prstGeom>
          <a:solidFill>
            <a:srgbClr val="CC660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3600" dirty="0" smtClean="0">
                <a:solidFill>
                  <a:srgbClr val="FFFFFF"/>
                </a:solidFill>
                <a:latin typeface="微軟正黑體" pitchFamily="34" charset="-120"/>
                <a:ea typeface="微軟正黑體" pitchFamily="34" charset="-120"/>
              </a:rPr>
              <a:t>實驗觀察 </a:t>
            </a:r>
            <a:r>
              <a:rPr lang="en-US" altLang="zh-TW" sz="3600" dirty="0" smtClean="0">
                <a:solidFill>
                  <a:srgbClr val="FFFFFF"/>
                </a:solidFill>
                <a:latin typeface="微軟正黑體" pitchFamily="34" charset="-120"/>
                <a:ea typeface="微軟正黑體" pitchFamily="34" charset="-120"/>
              </a:rPr>
              <a:t>(Deploy)</a:t>
            </a:r>
            <a:endParaRPr lang="zh-TW" altLang="en-US" sz="3600" dirty="0" smtClean="0">
              <a:solidFill>
                <a:srgbClr val="FFFFFF"/>
              </a:solidFill>
              <a:latin typeface="微軟正黑體" pitchFamily="34" charset="-120"/>
              <a:ea typeface="微軟正黑體" pitchFamily="34" charset="-120"/>
            </a:endParaRPr>
          </a:p>
        </p:txBody>
      </p:sp>
      <p:sp>
        <p:nvSpPr>
          <p:cNvPr id="17" name="五邊形 16"/>
          <p:cNvSpPr/>
          <p:nvPr/>
        </p:nvSpPr>
        <p:spPr bwMode="auto">
          <a:xfrm>
            <a:off x="8335470" y="3905678"/>
            <a:ext cx="7641051" cy="900000"/>
          </a:xfrm>
          <a:prstGeom prst="homePlate">
            <a:avLst/>
          </a:prstGeom>
          <a:solidFill>
            <a:srgbClr val="DF5327">
              <a:lumMod val="60000"/>
              <a:lumOff val="40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noAutofit/>
          </a:bodyPr>
          <a:lstStyle/>
          <a:p>
            <a:pPr defTabSz="914400" fontAlgn="auto" hangingPunct="1">
              <a:spcBef>
                <a:spcPts val="0"/>
              </a:spcBef>
              <a:spcAft>
                <a:spcPts val="0"/>
              </a:spcAft>
            </a:pPr>
            <a:r>
              <a:rPr lang="zh-TW" altLang="en-US" sz="3600" kern="0" dirty="0" smtClean="0">
                <a:solidFill>
                  <a:srgbClr val="FFFFFF"/>
                </a:solidFill>
                <a:latin typeface="微軟正黑體" pitchFamily="34" charset="-120"/>
                <a:ea typeface="微軟正黑體" pitchFamily="34" charset="-120"/>
              </a:rPr>
              <a:t>模型優化</a:t>
            </a:r>
            <a:r>
              <a:rPr lang="en-US" altLang="zh-TW" sz="3600" kern="0" dirty="0" smtClean="0">
                <a:solidFill>
                  <a:srgbClr val="FFFFFF"/>
                </a:solidFill>
                <a:latin typeface="微軟正黑體" pitchFamily="34" charset="-120"/>
                <a:ea typeface="微軟正黑體" pitchFamily="34" charset="-120"/>
              </a:rPr>
              <a:t>(Optimize)</a:t>
            </a:r>
            <a:endParaRPr lang="zh-TW" altLang="en-US" sz="3600" kern="0" dirty="0" smtClean="0">
              <a:solidFill>
                <a:srgbClr val="FFFFFF"/>
              </a:solidFill>
              <a:latin typeface="微軟正黑體" pitchFamily="34" charset="-120"/>
              <a:ea typeface="微軟正黑體" pitchFamily="34" charset="-120"/>
            </a:endParaRPr>
          </a:p>
        </p:txBody>
      </p:sp>
      <p:sp>
        <p:nvSpPr>
          <p:cNvPr id="18" name="五邊形 17"/>
          <p:cNvSpPr/>
          <p:nvPr/>
        </p:nvSpPr>
        <p:spPr bwMode="auto">
          <a:xfrm>
            <a:off x="1246784" y="3905675"/>
            <a:ext cx="7641051" cy="900000"/>
          </a:xfrm>
          <a:prstGeom prst="homePlate">
            <a:avLst/>
          </a:prstGeom>
          <a:solidFill>
            <a:srgbClr val="FFD55E">
              <a:lumMod val="60000"/>
              <a:lumOff val="40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noAutofit/>
          </a:bodyPr>
          <a:lstStyle/>
          <a:p>
            <a:pPr defTabSz="914400" fontAlgn="auto" hangingPunct="1">
              <a:spcBef>
                <a:spcPts val="0"/>
              </a:spcBef>
              <a:spcAft>
                <a:spcPts val="0"/>
              </a:spcAft>
            </a:pPr>
            <a:r>
              <a:rPr lang="zh-TW" altLang="en-US" sz="3600" kern="0" dirty="0" smtClean="0">
                <a:solidFill>
                  <a:srgbClr val="000000">
                    <a:lumMod val="60000"/>
                    <a:lumOff val="40000"/>
                  </a:srgbClr>
                </a:solidFill>
                <a:latin typeface="微軟正黑體" pitchFamily="34" charset="-120"/>
                <a:ea typeface="微軟正黑體" pitchFamily="34" charset="-120"/>
              </a:rPr>
              <a:t>模型建立</a:t>
            </a:r>
            <a:r>
              <a:rPr lang="en-US" altLang="zh-TW" sz="3600" kern="0" dirty="0" smtClean="0">
                <a:solidFill>
                  <a:srgbClr val="000000">
                    <a:lumMod val="60000"/>
                    <a:lumOff val="40000"/>
                  </a:srgbClr>
                </a:solidFill>
                <a:latin typeface="微軟正黑體" pitchFamily="34" charset="-120"/>
                <a:ea typeface="微軟正黑體" pitchFamily="34" charset="-120"/>
              </a:rPr>
              <a:t>(Build)</a:t>
            </a:r>
            <a:endParaRPr lang="zh-TW" altLang="en-US" sz="3600" kern="0" dirty="0" smtClean="0">
              <a:solidFill>
                <a:srgbClr val="000000">
                  <a:lumMod val="60000"/>
                  <a:lumOff val="40000"/>
                </a:srgbClr>
              </a:solidFill>
              <a:latin typeface="微軟正黑體" pitchFamily="34" charset="-120"/>
              <a:ea typeface="微軟正黑體" pitchFamily="34" charset="-120"/>
            </a:endParaRPr>
          </a:p>
        </p:txBody>
      </p:sp>
      <p:sp>
        <p:nvSpPr>
          <p:cNvPr id="19" name="文字方塊 18">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23</a:t>
            </a:r>
            <a:endParaRPr kumimoji="1" lang="zh-TW" altLang="en-US" sz="44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bwMode="auto">
          <a:xfrm>
            <a:off x="0" y="9012718"/>
            <a:ext cx="24384000" cy="4132800"/>
          </a:xfrm>
          <a:prstGeom prst="rect">
            <a:avLst/>
          </a:prstGeom>
          <a:solidFill>
            <a:srgbClr val="FFCC00">
              <a:alpha val="67000"/>
            </a:srgb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en-US" altLang="zh-TW" sz="23900" b="0" i="0" u="none" strike="noStrike" cap="none" normalizeH="0" baseline="0" dirty="0">
              <a:ln>
                <a:noFill/>
              </a:ln>
              <a:solidFill>
                <a:srgbClr val="333333"/>
              </a:solidFill>
              <a:effectLst/>
              <a:latin typeface="Lato" pitchFamily="34" charset="0"/>
              <a:ea typeface="Lato" pitchFamily="34" charset="0"/>
              <a:cs typeface="Lato" pitchFamily="34" charset="0"/>
              <a:sym typeface="Lato" pitchFamily="34" charset="0"/>
            </a:endParaRPr>
          </a:p>
        </p:txBody>
      </p:sp>
      <p:sp>
        <p:nvSpPr>
          <p:cNvPr id="72705" name="Rectangle 1" descr="Food Security"/>
          <p:cNvSpPr>
            <a:spLocks/>
          </p:cNvSpPr>
          <p:nvPr/>
        </p:nvSpPr>
        <p:spPr bwMode="auto">
          <a:xfrm>
            <a:off x="5423248" y="9666312"/>
            <a:ext cx="13971587" cy="2010294"/>
          </a:xfrm>
          <a:prstGeom prst="rect">
            <a:avLst/>
          </a:prstGeom>
          <a:noFill/>
          <a:ln w="12700" cap="flat" cmpd="sng">
            <a:noFill/>
            <a:prstDash val="solid"/>
            <a:miter lim="400000"/>
            <a:headEnd type="none" w="med" len="med"/>
            <a:tailEnd type="none" w="med" len="med"/>
          </a:ln>
          <a:effectLst/>
        </p:spPr>
        <p:txBody>
          <a:bodyPr lIns="50800" tIns="50800" rIns="50800" bIns="50800" anchor="ctr">
            <a:spAutoFit/>
          </a:bodyPr>
          <a:lstStyle/>
          <a:p>
            <a:pPr>
              <a:lnSpc>
                <a:spcPct val="140000"/>
              </a:lnSpc>
            </a:pPr>
            <a:r>
              <a:rPr lang="zh-TW" altLang="zh-TW" sz="10000" dirty="0">
                <a:solidFill>
                  <a:schemeClr val="bg2"/>
                </a:solidFill>
                <a:latin typeface="微軟正黑體" pitchFamily="34" charset="-120"/>
                <a:ea typeface="微軟正黑體" pitchFamily="34" charset="-120"/>
                <a:cs typeface="Brown-Bold" charset="0"/>
                <a:sym typeface="Brown-Bold" charset="0"/>
              </a:rPr>
              <a:t>THANK YOU!</a:t>
            </a:r>
          </a:p>
        </p:txBody>
      </p:sp>
      <p:pic>
        <p:nvPicPr>
          <p:cNvPr id="72706" name="Picture 2" descr="pasted-image.pdf"/>
          <p:cNvPicPr>
            <a:picLocks noChangeAspect="1"/>
          </p:cNvPicPr>
          <p:nvPr/>
        </p:nvPicPr>
        <p:blipFill>
          <a:blip r:embed="rId3" cstate="print">
            <a:duotone>
              <a:prstClr val="black"/>
              <a:schemeClr val="accent4">
                <a:tint val="45000"/>
                <a:satMod val="400000"/>
              </a:schemeClr>
            </a:duotone>
            <a:lum bright="-40000" contrast="-40000"/>
          </a:blip>
          <a:srcRect/>
          <a:stretch>
            <a:fillRect/>
          </a:stretch>
        </p:blipFill>
        <p:spPr bwMode="auto">
          <a:xfrm>
            <a:off x="5423248" y="6675096"/>
            <a:ext cx="3816424" cy="1407039"/>
          </a:xfrm>
          <a:prstGeom prst="rect">
            <a:avLst/>
          </a:prstGeom>
          <a:noFill/>
          <a:ln w="12700" cap="flat" cmpd="sng">
            <a:noFill/>
            <a:prstDash val="solid"/>
            <a:miter lim="400000"/>
            <a:headEnd type="none" w="med" len="med"/>
            <a:tailEnd type="none" w="med" len="med"/>
          </a:ln>
          <a:effectLst/>
        </p:spPr>
      </p:pic>
      <p:pic>
        <p:nvPicPr>
          <p:cNvPr id="196611" name="Picture 3" descr="C:\Users\user\Pictures\tarkuslogo.PNG"/>
          <p:cNvPicPr>
            <a:picLocks noChangeAspect="1" noChangeArrowheads="1"/>
          </p:cNvPicPr>
          <p:nvPr/>
        </p:nvPicPr>
        <p:blipFill>
          <a:blip r:embed="rId4" cstate="print">
            <a:clrChange>
              <a:clrFrom>
                <a:srgbClr val="FFFFFF"/>
              </a:clrFrom>
              <a:clrTo>
                <a:srgbClr val="FFFFFF">
                  <a:alpha val="0"/>
                </a:srgbClr>
              </a:clrTo>
            </a:clrChange>
          </a:blip>
          <a:stretch>
            <a:fillRect/>
          </a:stretch>
        </p:blipFill>
        <p:spPr bwMode="auto">
          <a:xfrm>
            <a:off x="4991200" y="2105472"/>
            <a:ext cx="4680520" cy="4131708"/>
          </a:xfrm>
          <a:prstGeom prst="rect">
            <a:avLst/>
          </a:prstGeom>
          <a:noFill/>
          <a:ln>
            <a:noFill/>
          </a:ln>
        </p:spPr>
      </p:pic>
      <p:pic>
        <p:nvPicPr>
          <p:cNvPr id="196613" name="Picture 5" descr="http://s04.calm9.com/qrcode/2020-06/VUG0MZ7KJC.png"/>
          <p:cNvPicPr>
            <a:picLocks noChangeAspect="1" noChangeArrowheads="1"/>
          </p:cNvPicPr>
          <p:nvPr/>
        </p:nvPicPr>
        <p:blipFill>
          <a:blip r:embed="rId5" cstate="print">
            <a:clrChange>
              <a:clrFrom>
                <a:srgbClr val="FFFFFF"/>
              </a:clrFrom>
              <a:clrTo>
                <a:srgbClr val="FFFFFF">
                  <a:alpha val="0"/>
                </a:srgbClr>
              </a:clrTo>
            </a:clrChange>
            <a:lum bright="30000" contrast="40000"/>
          </a:blip>
          <a:srcRect/>
          <a:stretch>
            <a:fillRect/>
          </a:stretch>
        </p:blipFill>
        <p:spPr bwMode="auto">
          <a:xfrm>
            <a:off x="15072320" y="2825552"/>
            <a:ext cx="4104456" cy="4104460"/>
          </a:xfrm>
          <a:prstGeom prst="rect">
            <a:avLst/>
          </a:prstGeom>
          <a:noFill/>
        </p:spPr>
      </p:pic>
      <p:sp>
        <p:nvSpPr>
          <p:cNvPr id="8" name="矩形 7"/>
          <p:cNvSpPr/>
          <p:nvPr/>
        </p:nvSpPr>
        <p:spPr>
          <a:xfrm>
            <a:off x="14404995" y="6858000"/>
            <a:ext cx="5871095" cy="707886"/>
          </a:xfrm>
          <a:prstGeom prst="rect">
            <a:avLst/>
          </a:prstGeom>
        </p:spPr>
        <p:txBody>
          <a:bodyPr wrap="none">
            <a:spAutoFit/>
          </a:bodyPr>
          <a:lstStyle/>
          <a:p>
            <a:r>
              <a:rPr lang="en-US" altLang="zh-TW" sz="4000" dirty="0">
                <a:latin typeface="微軟正黑體" pitchFamily="34" charset="-120"/>
                <a:ea typeface="微軟正黑體" pitchFamily="34" charset="-120"/>
              </a:rPr>
              <a:t>https://tarkustech.com/</a:t>
            </a:r>
            <a:endParaRPr lang="zh-TW" altLang="en-US" sz="4000" dirty="0">
              <a:latin typeface="微軟正黑體" pitchFamily="34" charset="-120"/>
              <a:ea typeface="微軟正黑體" pitchFamily="34" charset="-120"/>
            </a:endParaRPr>
          </a:p>
        </p:txBody>
      </p:sp>
      <p:sp>
        <p:nvSpPr>
          <p:cNvPr id="9" name="矩形 8"/>
          <p:cNvSpPr/>
          <p:nvPr/>
        </p:nvSpPr>
        <p:spPr bwMode="auto">
          <a:xfrm>
            <a:off x="333292" y="1000084"/>
            <a:ext cx="2714644" cy="2571768"/>
          </a:xfrm>
          <a:prstGeom prst="rect">
            <a:avLst/>
          </a:prstGeom>
          <a:solidFill>
            <a:schemeClr val="bg1"/>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marL="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endParaRPr>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E:\下載資料\686B7658-9B84-4AE1-9D91-C7F15F37462D.jpg"/>
          <p:cNvPicPr>
            <a:picLocks noChangeAspect="1" noChangeArrowheads="1"/>
          </p:cNvPicPr>
          <p:nvPr/>
        </p:nvPicPr>
        <p:blipFill>
          <a:blip r:embed="rId3" cstate="print"/>
          <a:srcRect l="28492" t="4408" r="20736" b="61754"/>
          <a:stretch>
            <a:fillRect/>
          </a:stretch>
        </p:blipFill>
        <p:spPr bwMode="auto">
          <a:xfrm>
            <a:off x="8231560" y="1457400"/>
            <a:ext cx="2880320" cy="2879423"/>
          </a:xfrm>
          <a:prstGeom prst="ellipse">
            <a:avLst/>
          </a:prstGeom>
          <a:ln>
            <a:noFill/>
          </a:ln>
          <a:effectLst>
            <a:softEdge rad="112500"/>
          </a:effectLst>
        </p:spPr>
      </p:pic>
      <p:pic>
        <p:nvPicPr>
          <p:cNvPr id="23553" name="Picture 1" descr="E:\下載資料\663685.jpg"/>
          <p:cNvPicPr>
            <a:picLocks noChangeAspect="1" noChangeArrowheads="1"/>
          </p:cNvPicPr>
          <p:nvPr/>
        </p:nvPicPr>
        <p:blipFill>
          <a:blip r:embed="rId4" cstate="print"/>
          <a:srcRect l="21787" r="21786" b="61579"/>
          <a:stretch>
            <a:fillRect/>
          </a:stretch>
        </p:blipFill>
        <p:spPr bwMode="auto">
          <a:xfrm>
            <a:off x="19241374" y="1025352"/>
            <a:ext cx="3388822" cy="3460031"/>
          </a:xfrm>
          <a:prstGeom prst="ellipse">
            <a:avLst/>
          </a:prstGeom>
          <a:ln>
            <a:noFill/>
          </a:ln>
          <a:effectLst>
            <a:softEdge rad="112500"/>
          </a:effectLst>
        </p:spPr>
      </p:pic>
      <p:pic>
        <p:nvPicPr>
          <p:cNvPr id="20" name="Picture 2" descr="C:\Users\user\Downloads\P22.JPG"/>
          <p:cNvPicPr>
            <a:picLocks noChangeAspect="1" noChangeArrowheads="1"/>
          </p:cNvPicPr>
          <p:nvPr/>
        </p:nvPicPr>
        <p:blipFill>
          <a:blip r:embed="rId5" cstate="print">
            <a:lum contrast="20000"/>
          </a:blip>
          <a:srcRect/>
          <a:stretch>
            <a:fillRect/>
          </a:stretch>
        </p:blipFill>
        <p:spPr bwMode="auto">
          <a:xfrm>
            <a:off x="1047672" y="3357538"/>
            <a:ext cx="5595531" cy="3286148"/>
          </a:xfrm>
          <a:prstGeom prst="rect">
            <a:avLst/>
          </a:prstGeom>
          <a:noFill/>
        </p:spPr>
      </p:pic>
      <p:sp>
        <p:nvSpPr>
          <p:cNvPr id="24" name="矩形 23"/>
          <p:cNvSpPr/>
          <p:nvPr/>
        </p:nvSpPr>
        <p:spPr>
          <a:xfrm>
            <a:off x="904796" y="6500810"/>
            <a:ext cx="7215238" cy="1384995"/>
          </a:xfrm>
          <a:prstGeom prst="rect">
            <a:avLst/>
          </a:prstGeom>
        </p:spPr>
        <p:txBody>
          <a:bodyPr wrap="square">
            <a:spAutoFit/>
          </a:bodyPr>
          <a:lstStyle/>
          <a:p>
            <a:pPr algn="l"/>
            <a:r>
              <a:rPr lang="zh-TW" altLang="en-US" sz="2800" b="1" dirty="0" smtClean="0">
                <a:solidFill>
                  <a:srgbClr val="A7A7A7">
                    <a:lumMod val="50000"/>
                  </a:srgbClr>
                </a:solidFill>
                <a:latin typeface="微軟正黑體" pitchFamily="34" charset="-120"/>
                <a:ea typeface="微軟正黑體" pitchFamily="34" charset="-120"/>
              </a:rPr>
              <a:t>專利</a:t>
            </a:r>
            <a:endParaRPr lang="en-US" sz="2800" dirty="0" smtClean="0">
              <a:hlinkClick r:id="rId6"/>
            </a:endParaRPr>
          </a:p>
          <a:p>
            <a:pPr algn="l"/>
            <a:r>
              <a:rPr lang="en-US" sz="2800" dirty="0" smtClean="0">
                <a:hlinkClick r:id="rId6"/>
              </a:rPr>
              <a:t>D201065</a:t>
            </a:r>
            <a:r>
              <a:rPr lang="zh-TW" altLang="en-US" sz="2800" b="1" dirty="0" smtClean="0">
                <a:solidFill>
                  <a:srgbClr val="A7A7A7">
                    <a:lumMod val="50000"/>
                  </a:srgbClr>
                </a:solidFill>
                <a:latin typeface="微軟正黑體" pitchFamily="34" charset="-120"/>
                <a:ea typeface="微軟正黑體" pitchFamily="34" charset="-120"/>
              </a:rPr>
              <a:t> 顯示螢幕之圖形化使用者介面</a:t>
            </a:r>
            <a:endParaRPr lang="en-US" altLang="zh-TW" sz="2800" b="1" dirty="0" smtClean="0">
              <a:solidFill>
                <a:srgbClr val="A7A7A7">
                  <a:lumMod val="50000"/>
                </a:srgbClr>
              </a:solidFill>
              <a:latin typeface="微軟正黑體" pitchFamily="34" charset="-120"/>
              <a:ea typeface="微軟正黑體" pitchFamily="34" charset="-120"/>
            </a:endParaRPr>
          </a:p>
          <a:p>
            <a:pPr algn="l"/>
            <a:r>
              <a:rPr lang="en-US" sz="2800" u="sng" dirty="0" smtClean="0">
                <a:hlinkClick r:id="rId7"/>
              </a:rPr>
              <a:t>M578060</a:t>
            </a:r>
            <a:r>
              <a:rPr lang="en-US" sz="2800" u="sng" dirty="0" smtClean="0"/>
              <a:t> </a:t>
            </a:r>
            <a:r>
              <a:rPr lang="zh-TW" altLang="en-US" sz="2800" b="1" dirty="0" smtClean="0">
                <a:solidFill>
                  <a:srgbClr val="A7A7A7">
                    <a:lumMod val="50000"/>
                  </a:srgbClr>
                </a:solidFill>
                <a:latin typeface="微軟正黑體" pitchFamily="34" charset="-120"/>
                <a:ea typeface="微軟正黑體" pitchFamily="34" charset="-120"/>
              </a:rPr>
              <a:t>電路防呆擴充板</a:t>
            </a:r>
            <a:endParaRPr lang="zh-TW" altLang="en-US" sz="2800" b="1" dirty="0">
              <a:solidFill>
                <a:srgbClr val="A7A7A7">
                  <a:lumMod val="50000"/>
                </a:srgbClr>
              </a:solidFill>
              <a:latin typeface="微軟正黑體" pitchFamily="34" charset="-120"/>
              <a:ea typeface="微軟正黑體" pitchFamily="34" charset="-120"/>
            </a:endParaRPr>
          </a:p>
        </p:txBody>
      </p:sp>
      <p:sp>
        <p:nvSpPr>
          <p:cNvPr id="26" name="Freeform 127"/>
          <p:cNvSpPr/>
          <p:nvPr/>
        </p:nvSpPr>
        <p:spPr>
          <a:xfrm>
            <a:off x="1149350" y="1403351"/>
            <a:ext cx="44332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endParaRPr lang="en-US" b="1" dirty="0">
              <a:solidFill>
                <a:srgbClr val="333333"/>
              </a:solidFill>
              <a:latin typeface="Microsoft JhengHei" pitchFamily="34" charset="-120"/>
              <a:ea typeface="Microsoft JhengHei" pitchFamily="34" charset="-120"/>
            </a:endParaRPr>
          </a:p>
        </p:txBody>
      </p:sp>
      <p:sp>
        <p:nvSpPr>
          <p:cNvPr id="27" name="Freeform 129"/>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endParaRPr lang="en-US" dirty="0">
              <a:solidFill>
                <a:srgbClr val="333333"/>
              </a:solidFill>
            </a:endParaRPr>
          </a:p>
        </p:txBody>
      </p:sp>
      <p:sp>
        <p:nvSpPr>
          <p:cNvPr id="28"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zh-TW" altLang="en-US" sz="6600" b="1" spc="420" dirty="0" smtClean="0">
                <a:solidFill>
                  <a:schemeClr val="bg1"/>
                </a:solidFill>
                <a:latin typeface="Microsoft JhengHei" pitchFamily="34" charset="-120"/>
                <a:ea typeface="Microsoft JhengHei" pitchFamily="34" charset="-120"/>
              </a:rPr>
              <a:t>團隊介紹</a:t>
            </a:r>
            <a:endParaRPr lang="en-US" altLang="zh-CN" sz="6600" b="1" spc="420" dirty="0">
              <a:solidFill>
                <a:schemeClr val="bg1"/>
              </a:solidFill>
              <a:latin typeface="Microsoft JhengHei" pitchFamily="34" charset="-120"/>
              <a:ea typeface="Microsoft JhengHei" pitchFamily="34" charset="-120"/>
            </a:endParaRPr>
          </a:p>
        </p:txBody>
      </p:sp>
      <p:sp>
        <p:nvSpPr>
          <p:cNvPr id="32" name="矩形 31"/>
          <p:cNvSpPr/>
          <p:nvPr/>
        </p:nvSpPr>
        <p:spPr bwMode="auto">
          <a:xfrm>
            <a:off x="8412126" y="4144330"/>
            <a:ext cx="2592288" cy="492443"/>
          </a:xfrm>
          <a:prstGeom prst="rect">
            <a:avLst/>
          </a:prstGeom>
          <a:solidFill>
            <a:schemeClr val="bg1">
              <a:lumMod val="5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3200" b="1" dirty="0">
                <a:solidFill>
                  <a:srgbClr val="FFFFFF"/>
                </a:solidFill>
                <a:latin typeface="微軟正黑體" pitchFamily="34" charset="-120"/>
                <a:ea typeface="微軟正黑體" pitchFamily="34" charset="-120"/>
              </a:rPr>
              <a:t>高語婷</a:t>
            </a:r>
          </a:p>
        </p:txBody>
      </p:sp>
      <p:sp>
        <p:nvSpPr>
          <p:cNvPr id="37" name="矩形 36"/>
          <p:cNvSpPr/>
          <p:nvPr/>
        </p:nvSpPr>
        <p:spPr>
          <a:xfrm>
            <a:off x="7799512" y="4738988"/>
            <a:ext cx="4608512" cy="2677656"/>
          </a:xfrm>
          <a:prstGeom prst="rect">
            <a:avLst/>
          </a:prstGeom>
        </p:spPr>
        <p:txBody>
          <a:bodyPr wrap="square">
            <a:spAutoFit/>
          </a:bodyPr>
          <a:lstStyle/>
          <a:p>
            <a:pPr algn="l"/>
            <a:r>
              <a:rPr lang="zh-TW" altLang="en-US" sz="2400" dirty="0" smtClean="0">
                <a:solidFill>
                  <a:srgbClr val="333399"/>
                </a:solidFill>
                <a:latin typeface="微軟正黑體" panose="020B0604030504040204" pitchFamily="34" charset="-120"/>
                <a:ea typeface="微軟正黑體" panose="020B0604030504040204" pitchFamily="34" charset="-120"/>
              </a:rPr>
              <a:t>執行</a:t>
            </a:r>
            <a:r>
              <a:rPr lang="zh-TW" altLang="en-US" sz="2400" dirty="0" smtClean="0">
                <a:solidFill>
                  <a:srgbClr val="333399"/>
                </a:solidFill>
                <a:latin typeface="微軟正黑體" panose="020B0604030504040204" pitchFamily="34" charset="-120"/>
                <a:ea typeface="微軟正黑體" panose="020B0604030504040204" pitchFamily="34" charset="-120"/>
              </a:rPr>
              <a:t>長</a:t>
            </a:r>
            <a:endParaRPr lang="en-US" altLang="zh-TW" sz="2400" dirty="0" smtClean="0">
              <a:solidFill>
                <a:srgbClr val="333399"/>
              </a:solidFill>
              <a:latin typeface="微軟正黑體" panose="020B0604030504040204" pitchFamily="34" charset="-120"/>
              <a:ea typeface="微軟正黑體" panose="020B0604030504040204" pitchFamily="34" charset="-120"/>
            </a:endParaRPr>
          </a:p>
          <a:p>
            <a:pPr algn="l"/>
            <a:r>
              <a:rPr lang="zh-TW" altLang="en-US" sz="2400" b="1" dirty="0" smtClean="0">
                <a:latin typeface="Microsoft JhengHei" panose="020B0604030504040204" pitchFamily="34" charset="-120"/>
                <a:ea typeface="Microsoft JhengHei" panose="020B0604030504040204" pitchFamily="34" charset="-120"/>
              </a:rPr>
              <a:t>交通</a:t>
            </a:r>
            <a:r>
              <a:rPr lang="zh-TW" altLang="en-US" sz="2400" b="1" dirty="0">
                <a:latin typeface="Microsoft JhengHei" panose="020B0604030504040204" pitchFamily="34" charset="-120"/>
                <a:ea typeface="Microsoft JhengHei" panose="020B0604030504040204" pitchFamily="34" charset="-120"/>
              </a:rPr>
              <a:t>大學 電子</a:t>
            </a:r>
            <a:r>
              <a:rPr lang="zh-TW" altLang="en-US" sz="2400" b="1" dirty="0" smtClean="0">
                <a:latin typeface="Microsoft JhengHei" panose="020B0604030504040204" pitchFamily="34" charset="-120"/>
                <a:ea typeface="Microsoft JhengHei" panose="020B0604030504040204" pitchFamily="34" charset="-120"/>
              </a:rPr>
              <a:t>物理系畢</a:t>
            </a:r>
            <a:endParaRPr lang="en-US" altLang="zh-TW" sz="2400" b="1" dirty="0">
              <a:latin typeface="Microsoft JhengHei" panose="020B0604030504040204" pitchFamily="34" charset="-120"/>
              <a:ea typeface="Microsoft JhengHei" panose="020B0604030504040204" pitchFamily="34" charset="-120"/>
            </a:endParaRPr>
          </a:p>
          <a:p>
            <a:pPr algn="l"/>
            <a:r>
              <a:rPr lang="zh-TW" altLang="en-US" sz="2400" dirty="0" smtClean="0">
                <a:latin typeface="Microsoft JhengHei" panose="020B0604030504040204" pitchFamily="34" charset="-120"/>
                <a:ea typeface="Microsoft JhengHei" panose="020B0604030504040204" pitchFamily="34" charset="-120"/>
              </a:rPr>
              <a:t>協調</a:t>
            </a:r>
            <a:r>
              <a:rPr lang="zh-TW" altLang="en-US" sz="2400" dirty="0">
                <a:latin typeface="Microsoft JhengHei" panose="020B0604030504040204" pitchFamily="34" charset="-120"/>
                <a:ea typeface="Microsoft JhengHei" panose="020B0604030504040204" pitchFamily="34" charset="-120"/>
              </a:rPr>
              <a:t>團隊</a:t>
            </a:r>
            <a:r>
              <a:rPr lang="zh-TW" altLang="en-US" sz="2400" dirty="0" smtClean="0">
                <a:latin typeface="Microsoft JhengHei" panose="020B0604030504040204" pitchFamily="34" charset="-120"/>
                <a:ea typeface="Microsoft JhengHei" panose="020B0604030504040204" pitchFamily="34" charset="-120"/>
              </a:rPr>
              <a:t>執行商業模式及專案</a:t>
            </a:r>
            <a:r>
              <a:rPr lang="zh-TW" altLang="en-US" sz="2400" dirty="0" smtClean="0">
                <a:latin typeface="Microsoft JhengHei" panose="020B0604030504040204" pitchFamily="34" charset="-120"/>
                <a:ea typeface="Microsoft JhengHei" panose="020B0604030504040204" pitchFamily="34" charset="-120"/>
              </a:rPr>
              <a:t>、交大</a:t>
            </a:r>
            <a:r>
              <a:rPr lang="zh-TW" altLang="en-US" sz="2400" dirty="0">
                <a:latin typeface="Microsoft JhengHei" panose="020B0604030504040204" pitchFamily="34" charset="-120"/>
                <a:ea typeface="Microsoft JhengHei" panose="020B0604030504040204" pitchFamily="34" charset="-120"/>
              </a:rPr>
              <a:t>產學運籌</a:t>
            </a:r>
            <a:r>
              <a:rPr lang="zh-TW" altLang="en-US" sz="2400" dirty="0" smtClean="0">
                <a:latin typeface="Microsoft JhengHei" panose="020B0604030504040204" pitchFamily="34" charset="-120"/>
                <a:ea typeface="Microsoft JhengHei" panose="020B0604030504040204" pitchFamily="34" charset="-120"/>
              </a:rPr>
              <a:t>中心入駐、資策會</a:t>
            </a:r>
            <a:r>
              <a:rPr lang="en-US" altLang="zh-TW" sz="2400" dirty="0" smtClean="0">
                <a:latin typeface="Microsoft JhengHei" panose="020B0604030504040204" pitchFamily="34" charset="-120"/>
                <a:ea typeface="Microsoft JhengHei" panose="020B0604030504040204" pitchFamily="34" charset="-120"/>
              </a:rPr>
              <a:t>METAEDA</a:t>
            </a:r>
            <a:r>
              <a:rPr lang="zh-TW" altLang="en-US" sz="2400" dirty="0" smtClean="0">
                <a:latin typeface="Microsoft JhengHei" panose="020B0604030504040204" pitchFamily="34" charset="-120"/>
                <a:ea typeface="Microsoft JhengHei" panose="020B0604030504040204" pitchFamily="34" charset="-120"/>
              </a:rPr>
              <a:t> </a:t>
            </a:r>
            <a:r>
              <a:rPr lang="en-US" altLang="zh-TW" sz="2400" dirty="0" smtClean="0">
                <a:latin typeface="Microsoft JhengHei" panose="020B0604030504040204" pitchFamily="34" charset="-120"/>
                <a:ea typeface="Microsoft JhengHei" panose="020B0604030504040204" pitchFamily="34" charset="-120"/>
              </a:rPr>
              <a:t>Holon IQ</a:t>
            </a:r>
            <a:r>
              <a:rPr lang="zh-TW" altLang="en-US" sz="2400" dirty="0" smtClean="0">
                <a:latin typeface="Microsoft JhengHei" panose="020B0604030504040204" pitchFamily="34" charset="-120"/>
                <a:ea typeface="Microsoft JhengHei" panose="020B0604030504040204" pitchFamily="34" charset="-120"/>
              </a:rPr>
              <a:t> </a:t>
            </a:r>
            <a:r>
              <a:rPr lang="en-US" altLang="zh-TW" sz="2400" dirty="0" smtClean="0">
                <a:latin typeface="Microsoft JhengHei" panose="020B0604030504040204" pitchFamily="34" charset="-120"/>
                <a:ea typeface="Microsoft JhengHei" panose="020B0604030504040204" pitchFamily="34" charset="-120"/>
              </a:rPr>
              <a:t>50</a:t>
            </a:r>
            <a:r>
              <a:rPr lang="zh-TW" altLang="en-US" sz="2400" dirty="0" smtClean="0">
                <a:latin typeface="Microsoft JhengHei" panose="020B0604030504040204" pitchFamily="34" charset="-120"/>
                <a:ea typeface="Microsoft JhengHei" panose="020B0604030504040204" pitchFamily="34" charset="-120"/>
              </a:rPr>
              <a:t>、台灣科技新創基地 </a:t>
            </a:r>
            <a:r>
              <a:rPr lang="en-US" altLang="zh-TW" sz="2400" dirty="0" smtClean="0">
                <a:latin typeface="Microsoft JhengHei" panose="020B0604030504040204" pitchFamily="34" charset="-120"/>
                <a:ea typeface="Microsoft JhengHei" panose="020B0604030504040204" pitchFamily="34" charset="-120"/>
              </a:rPr>
              <a:t>Taiwan Tech Arena (TTA)</a:t>
            </a:r>
            <a:r>
              <a:rPr lang="zh-TW" altLang="en-US" sz="2400" dirty="0" smtClean="0">
                <a:latin typeface="Microsoft JhengHei" panose="020B0604030504040204" pitchFamily="34" charset="-120"/>
                <a:ea typeface="Microsoft JhengHei" panose="020B0604030504040204" pitchFamily="34" charset="-120"/>
              </a:rPr>
              <a:t> 相關活動進行</a:t>
            </a:r>
          </a:p>
        </p:txBody>
      </p:sp>
      <p:sp>
        <p:nvSpPr>
          <p:cNvPr id="34" name="文字方塊 33"/>
          <p:cNvSpPr txBox="1"/>
          <p:nvPr/>
        </p:nvSpPr>
        <p:spPr>
          <a:xfrm>
            <a:off x="13272120" y="4777316"/>
            <a:ext cx="4032448" cy="1938992"/>
          </a:xfrm>
          <a:prstGeom prst="rect">
            <a:avLst/>
          </a:prstGeom>
          <a:noFill/>
        </p:spPr>
        <p:txBody>
          <a:bodyPr wrap="square" lIns="91440" tIns="45720" rIns="91440" bIns="45720" rtlCol="0">
            <a:spAutoFit/>
          </a:bodyPr>
          <a:lstStyle/>
          <a:p>
            <a:pPr algn="l"/>
            <a:r>
              <a:rPr lang="zh-TW" altLang="en-US" sz="2400" dirty="0" smtClean="0">
                <a:solidFill>
                  <a:srgbClr val="333399"/>
                </a:solidFill>
                <a:latin typeface="微軟正黑體" panose="020B0604030504040204" pitchFamily="34" charset="-120"/>
                <a:ea typeface="微軟正黑體" panose="020B0604030504040204" pitchFamily="34" charset="-120"/>
              </a:rPr>
              <a:t>技術</a:t>
            </a:r>
            <a:r>
              <a:rPr lang="zh-TW" altLang="en-US" sz="2400" dirty="0" smtClean="0">
                <a:solidFill>
                  <a:srgbClr val="333399"/>
                </a:solidFill>
                <a:latin typeface="微軟正黑體" panose="020B0604030504040204" pitchFamily="34" charset="-120"/>
                <a:ea typeface="微軟正黑體" panose="020B0604030504040204" pitchFamily="34" charset="-120"/>
              </a:rPr>
              <a:t>長</a:t>
            </a:r>
          </a:p>
          <a:p>
            <a:pPr algn="l"/>
            <a:r>
              <a:rPr lang="zh-TW" altLang="en-US" sz="2400" b="1" dirty="0" smtClean="0">
                <a:latin typeface="微軟正黑體" panose="020B0604030504040204" pitchFamily="34" charset="-120"/>
                <a:ea typeface="微軟正黑體" panose="020B0604030504040204" pitchFamily="34" charset="-120"/>
              </a:rPr>
              <a:t>台灣大學光電工程所碩士與國際企業所碩士畢</a:t>
            </a:r>
            <a:r>
              <a:rPr lang="zh-TW" altLang="en-US" sz="2400" dirty="0" smtClean="0">
                <a:latin typeface="微軟正黑體" panose="020B0604030504040204" pitchFamily="34" charset="-120"/>
                <a:ea typeface="微軟正黑體" panose="020B0604030504040204" pitchFamily="34" charset="-120"/>
              </a:rPr>
              <a:t>，</a:t>
            </a:r>
            <a:r>
              <a:rPr lang="en-US" altLang="zh-TW" sz="2400" dirty="0" smtClean="0">
                <a:latin typeface="微軟正黑體" panose="020B0604030504040204" pitchFamily="34" charset="-120"/>
                <a:ea typeface="微軟正黑體" panose="020B0604030504040204" pitchFamily="34" charset="-120"/>
              </a:rPr>
              <a:t> PMP®</a:t>
            </a:r>
            <a:r>
              <a:rPr lang="zh-TW" altLang="en-US" sz="2400" dirty="0" smtClean="0">
                <a:latin typeface="微軟正黑體" panose="020B0604030504040204" pitchFamily="34" charset="-120"/>
                <a:ea typeface="微軟正黑體" panose="020B0604030504040204" pitchFamily="34" charset="-120"/>
              </a:rPr>
              <a:t>國際專案管理師，十年以上擔任上市科技公司專案經理</a:t>
            </a:r>
            <a:endParaRPr lang="zh-TW" altLang="en-US" sz="2400" strike="sngStrike" dirty="0">
              <a:solidFill>
                <a:srgbClr val="FF0000"/>
              </a:solidFill>
              <a:latin typeface="微軟正黑體" panose="020B0604030504040204" pitchFamily="34" charset="-120"/>
              <a:ea typeface="微軟正黑體" panose="020B0604030504040204" pitchFamily="34" charset="-120"/>
            </a:endParaRPr>
          </a:p>
        </p:txBody>
      </p:sp>
      <p:pic>
        <p:nvPicPr>
          <p:cNvPr id="35" name="Picture 2" descr="D:\下載資料\374951-1.jpg"/>
          <p:cNvPicPr>
            <a:picLocks noChangeArrowheads="1"/>
          </p:cNvPicPr>
          <p:nvPr/>
        </p:nvPicPr>
        <p:blipFill>
          <a:blip r:embed="rId8" cstate="print"/>
          <a:srcRect t="8090" b="13120"/>
          <a:stretch>
            <a:fillRect/>
          </a:stretch>
        </p:blipFill>
        <p:spPr bwMode="auto">
          <a:xfrm>
            <a:off x="13560152" y="1241376"/>
            <a:ext cx="2952328" cy="3036196"/>
          </a:xfrm>
          <a:prstGeom prst="ellipse">
            <a:avLst/>
          </a:prstGeom>
          <a:ln>
            <a:noFill/>
          </a:ln>
          <a:effectLst>
            <a:softEdge rad="112500"/>
          </a:effectLst>
        </p:spPr>
      </p:pic>
      <p:sp>
        <p:nvSpPr>
          <p:cNvPr id="36" name="矩形 35"/>
          <p:cNvSpPr/>
          <p:nvPr/>
        </p:nvSpPr>
        <p:spPr bwMode="auto">
          <a:xfrm>
            <a:off x="13768511" y="4147977"/>
            <a:ext cx="2667702" cy="492443"/>
          </a:xfrm>
          <a:prstGeom prst="rect">
            <a:avLst/>
          </a:prstGeom>
          <a:solidFill>
            <a:schemeClr val="bg1">
              <a:lumMod val="5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3200" b="1" dirty="0" smtClean="0">
                <a:solidFill>
                  <a:srgbClr val="FFFFFF"/>
                </a:solidFill>
                <a:latin typeface="微軟正黑體" pitchFamily="34" charset="-120"/>
                <a:ea typeface="微軟正黑體" pitchFamily="34" charset="-120"/>
              </a:rPr>
              <a:t>高世建</a:t>
            </a:r>
            <a:endParaRPr lang="zh-TW" altLang="en-US" sz="3200" b="1" dirty="0">
              <a:solidFill>
                <a:srgbClr val="FFFFFF"/>
              </a:solidFill>
              <a:latin typeface="微軟正黑體" pitchFamily="34" charset="-120"/>
              <a:ea typeface="微軟正黑體" pitchFamily="34" charset="-120"/>
            </a:endParaRPr>
          </a:p>
        </p:txBody>
      </p:sp>
      <p:sp>
        <p:nvSpPr>
          <p:cNvPr id="39" name="矩形 38"/>
          <p:cNvSpPr/>
          <p:nvPr/>
        </p:nvSpPr>
        <p:spPr bwMode="auto">
          <a:xfrm>
            <a:off x="19609978" y="4130471"/>
            <a:ext cx="2667702" cy="492443"/>
          </a:xfrm>
          <a:prstGeom prst="rect">
            <a:avLst/>
          </a:prstGeom>
          <a:solidFill>
            <a:schemeClr val="bg1">
              <a:lumMod val="5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3200" b="1" dirty="0" smtClean="0">
                <a:solidFill>
                  <a:srgbClr val="FFFFFF"/>
                </a:solidFill>
                <a:latin typeface="微軟正黑體" pitchFamily="34" charset="-120"/>
                <a:ea typeface="微軟正黑體" pitchFamily="34" charset="-120"/>
              </a:rPr>
              <a:t>陳益淇</a:t>
            </a:r>
            <a:endParaRPr lang="zh-TW" altLang="en-US" sz="3200" b="1" dirty="0">
              <a:solidFill>
                <a:srgbClr val="FFFFFF"/>
              </a:solidFill>
              <a:latin typeface="微軟正黑體" pitchFamily="34" charset="-120"/>
              <a:ea typeface="微軟正黑體" pitchFamily="34" charset="-120"/>
            </a:endParaRPr>
          </a:p>
        </p:txBody>
      </p:sp>
      <p:sp>
        <p:nvSpPr>
          <p:cNvPr id="40" name="矩形 39"/>
          <p:cNvSpPr/>
          <p:nvPr/>
        </p:nvSpPr>
        <p:spPr>
          <a:xfrm>
            <a:off x="19062970" y="4742635"/>
            <a:ext cx="3786214" cy="1938992"/>
          </a:xfrm>
          <a:prstGeom prst="rect">
            <a:avLst/>
          </a:prstGeom>
          <a:solidFill>
            <a:schemeClr val="bg1"/>
          </a:solidFill>
        </p:spPr>
        <p:txBody>
          <a:bodyPr wrap="square">
            <a:spAutoFit/>
          </a:bodyPr>
          <a:lstStyle/>
          <a:p>
            <a:pPr algn="l"/>
            <a:r>
              <a:rPr lang="zh-TW" altLang="en-US" sz="2400" dirty="0" smtClean="0">
                <a:solidFill>
                  <a:srgbClr val="333399"/>
                </a:solidFill>
                <a:latin typeface="微軟正黑體" panose="020B0604030504040204" pitchFamily="34" charset="-120"/>
                <a:ea typeface="微軟正黑體" panose="020B0604030504040204" pitchFamily="34" charset="-120"/>
              </a:rPr>
              <a:t>設計</a:t>
            </a:r>
            <a:r>
              <a:rPr lang="zh-TW" altLang="en-US" sz="2400" dirty="0" smtClean="0">
                <a:solidFill>
                  <a:srgbClr val="333399"/>
                </a:solidFill>
                <a:latin typeface="微軟正黑體" panose="020B0604030504040204" pitchFamily="34" charset="-120"/>
                <a:ea typeface="微軟正黑體" panose="020B0604030504040204" pitchFamily="34" charset="-120"/>
              </a:rPr>
              <a:t>總監</a:t>
            </a:r>
            <a:endParaRPr lang="en-US" altLang="zh-TW" sz="2400" dirty="0" smtClean="0">
              <a:solidFill>
                <a:srgbClr val="333399"/>
              </a:solidFill>
              <a:latin typeface="微軟正黑體" panose="020B0604030504040204" pitchFamily="34" charset="-120"/>
              <a:ea typeface="微軟正黑體" panose="020B0604030504040204" pitchFamily="34" charset="-120"/>
            </a:endParaRPr>
          </a:p>
          <a:p>
            <a:pPr algn="l"/>
            <a:r>
              <a:rPr lang="zh-TW" altLang="en-US" sz="2400" b="1" dirty="0" smtClean="0">
                <a:latin typeface="Microsoft JhengHei" panose="020B0604030504040204" pitchFamily="34" charset="-120"/>
                <a:ea typeface="Microsoft JhengHei" panose="020B0604030504040204" pitchFamily="34" charset="-120"/>
              </a:rPr>
              <a:t>台灣</a:t>
            </a:r>
            <a:r>
              <a:rPr lang="zh-TW" altLang="en-US" sz="2400" b="1" dirty="0" smtClean="0">
                <a:latin typeface="Microsoft JhengHei" panose="020B0604030504040204" pitchFamily="34" charset="-120"/>
                <a:ea typeface="Microsoft JhengHei" panose="020B0604030504040204" pitchFamily="34" charset="-120"/>
              </a:rPr>
              <a:t>科技大學設計系工業設計組碩士畢</a:t>
            </a:r>
            <a:endParaRPr lang="en-US" altLang="zh-TW" sz="2400" b="1" dirty="0">
              <a:latin typeface="Microsoft JhengHei" panose="020B0604030504040204" pitchFamily="34" charset="-120"/>
              <a:ea typeface="Microsoft JhengHei" panose="020B0604030504040204" pitchFamily="34" charset="-120"/>
            </a:endParaRPr>
          </a:p>
          <a:p>
            <a:pPr algn="l"/>
            <a:r>
              <a:rPr lang="zh-TW" altLang="en-US" sz="2400" dirty="0" smtClean="0">
                <a:latin typeface="Microsoft JhengHei" panose="020B0604030504040204" pitchFamily="34" charset="-120"/>
                <a:ea typeface="Microsoft JhengHei" panose="020B0604030504040204" pitchFamily="34" charset="-120"/>
              </a:rPr>
              <a:t>十五年以上上市櫃科技公司工業設計經驗</a:t>
            </a:r>
          </a:p>
        </p:txBody>
      </p:sp>
      <p:pic>
        <p:nvPicPr>
          <p:cNvPr id="41" name="Picture 3" descr="C:\Users\123\Downloads\926 創博會銀牌_201001.jpg"/>
          <p:cNvPicPr>
            <a:picLocks noChangeAspect="1" noChangeArrowheads="1"/>
          </p:cNvPicPr>
          <p:nvPr/>
        </p:nvPicPr>
        <p:blipFill>
          <a:blip r:embed="rId9" cstate="print"/>
          <a:srcRect/>
          <a:stretch>
            <a:fillRect/>
          </a:stretch>
        </p:blipFill>
        <p:spPr bwMode="auto">
          <a:xfrm>
            <a:off x="1047672" y="8072447"/>
            <a:ext cx="5500726" cy="4127872"/>
          </a:xfrm>
          <a:prstGeom prst="rect">
            <a:avLst/>
          </a:prstGeom>
          <a:noFill/>
        </p:spPr>
      </p:pic>
      <p:sp>
        <p:nvSpPr>
          <p:cNvPr id="42" name="矩形 41"/>
          <p:cNvSpPr/>
          <p:nvPr/>
        </p:nvSpPr>
        <p:spPr>
          <a:xfrm>
            <a:off x="904796" y="12287288"/>
            <a:ext cx="5942652" cy="954107"/>
          </a:xfrm>
          <a:prstGeom prst="rect">
            <a:avLst/>
          </a:prstGeom>
        </p:spPr>
        <p:txBody>
          <a:bodyPr wrap="none">
            <a:spAutoFit/>
          </a:bodyPr>
          <a:lstStyle/>
          <a:p>
            <a:r>
              <a:rPr lang="zh-TW" altLang="en-US" sz="2800" b="1" dirty="0" smtClean="0">
                <a:solidFill>
                  <a:srgbClr val="4C4C4C"/>
                </a:solidFill>
                <a:latin typeface="Microsoft JhengHei"/>
                <a:ea typeface="Microsoft JhengHei"/>
              </a:rPr>
              <a:t>榮獲</a:t>
            </a:r>
            <a:r>
              <a:rPr lang="en-US" altLang="zh-TW" sz="2800" b="1" dirty="0" smtClean="0">
                <a:solidFill>
                  <a:srgbClr val="4C4C4C"/>
                </a:solidFill>
                <a:latin typeface="Microsoft JhengHei"/>
                <a:ea typeface="Microsoft JhengHei"/>
              </a:rPr>
              <a:t>2020</a:t>
            </a:r>
            <a:r>
              <a:rPr lang="zh-TW" altLang="en-US" sz="2800" b="1" dirty="0" smtClean="0">
                <a:solidFill>
                  <a:srgbClr val="4C4C4C"/>
                </a:solidFill>
                <a:latin typeface="Microsoft JhengHei"/>
                <a:ea typeface="Microsoft JhengHei"/>
              </a:rPr>
              <a:t> 台灣創新技術博覽會</a:t>
            </a:r>
            <a:r>
              <a:rPr lang="en-US" altLang="zh-TW" sz="2800" b="1" dirty="0" smtClean="0">
                <a:solidFill>
                  <a:srgbClr val="4C4C4C"/>
                </a:solidFill>
                <a:latin typeface="Microsoft JhengHei"/>
                <a:ea typeface="Microsoft JhengHei"/>
              </a:rPr>
              <a:t>(TIE)</a:t>
            </a:r>
            <a:r>
              <a:rPr lang="zh-TW" altLang="en-US" sz="2800" b="1" dirty="0" smtClean="0">
                <a:solidFill>
                  <a:srgbClr val="4C4C4C"/>
                </a:solidFill>
                <a:latin typeface="Microsoft JhengHei"/>
                <a:ea typeface="Microsoft JhengHei"/>
              </a:rPr>
              <a:t> </a:t>
            </a:r>
            <a:endParaRPr lang="en-US" altLang="zh-TW" sz="2800" b="1" dirty="0" smtClean="0">
              <a:solidFill>
                <a:srgbClr val="4C4C4C"/>
              </a:solidFill>
              <a:latin typeface="Microsoft JhengHei"/>
              <a:ea typeface="Microsoft JhengHei"/>
            </a:endParaRPr>
          </a:p>
          <a:p>
            <a:pPr algn="l"/>
            <a:r>
              <a:rPr lang="zh-TW" altLang="en-US" sz="2800" b="1" dirty="0" smtClean="0">
                <a:solidFill>
                  <a:srgbClr val="4C4C4C"/>
                </a:solidFill>
                <a:latin typeface="Microsoft JhengHei"/>
                <a:ea typeface="Microsoft JhengHei"/>
              </a:rPr>
              <a:t>發明競賽銀牌獎</a:t>
            </a:r>
            <a:endParaRPr lang="zh-TW" altLang="en-US" sz="2800" dirty="0"/>
          </a:p>
        </p:txBody>
      </p:sp>
      <p:pic>
        <p:nvPicPr>
          <p:cNvPr id="21" name="Picture 2" descr="C:\Users\user\Downloads\S__3940364.jpg"/>
          <p:cNvPicPr>
            <a:picLocks noChangeAspect="1" noChangeArrowheads="1"/>
          </p:cNvPicPr>
          <p:nvPr/>
        </p:nvPicPr>
        <p:blipFill>
          <a:blip r:embed="rId10" cstate="print"/>
          <a:srcRect t="2615" b="17347"/>
          <a:stretch>
            <a:fillRect/>
          </a:stretch>
        </p:blipFill>
        <p:spPr bwMode="auto">
          <a:xfrm>
            <a:off x="11255896" y="7362056"/>
            <a:ext cx="3096343" cy="3299694"/>
          </a:xfrm>
          <a:prstGeom prst="ellipse">
            <a:avLst/>
          </a:prstGeom>
          <a:ln>
            <a:noFill/>
          </a:ln>
          <a:effectLst>
            <a:softEdge rad="112500"/>
          </a:effectLst>
        </p:spPr>
      </p:pic>
      <p:sp>
        <p:nvSpPr>
          <p:cNvPr id="22" name="矩形 21"/>
          <p:cNvSpPr/>
          <p:nvPr/>
        </p:nvSpPr>
        <p:spPr bwMode="auto">
          <a:xfrm>
            <a:off x="11514872" y="10422396"/>
            <a:ext cx="2667702" cy="492443"/>
          </a:xfrm>
          <a:prstGeom prst="rect">
            <a:avLst/>
          </a:prstGeom>
          <a:solidFill>
            <a:schemeClr val="bg1">
              <a:lumMod val="5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r>
              <a:rPr lang="zh-TW" altLang="en-US" sz="3200" b="1" dirty="0" smtClean="0">
                <a:solidFill>
                  <a:srgbClr val="FFFFFF"/>
                </a:solidFill>
                <a:latin typeface="微軟正黑體" pitchFamily="34" charset="-120"/>
                <a:ea typeface="微軟正黑體" pitchFamily="34" charset="-120"/>
              </a:rPr>
              <a:t>侯文健</a:t>
            </a:r>
            <a:endParaRPr lang="zh-TW" altLang="en-US" sz="3200" b="1" dirty="0">
              <a:solidFill>
                <a:srgbClr val="FFFFFF"/>
              </a:solidFill>
              <a:latin typeface="微軟正黑體" pitchFamily="34" charset="-120"/>
              <a:ea typeface="微軟正黑體" pitchFamily="34" charset="-120"/>
            </a:endParaRPr>
          </a:p>
        </p:txBody>
      </p:sp>
      <p:sp>
        <p:nvSpPr>
          <p:cNvPr id="23" name="矩形 22"/>
          <p:cNvSpPr/>
          <p:nvPr/>
        </p:nvSpPr>
        <p:spPr>
          <a:xfrm>
            <a:off x="10967864" y="11003684"/>
            <a:ext cx="4464496" cy="1938992"/>
          </a:xfrm>
          <a:prstGeom prst="rect">
            <a:avLst/>
          </a:prstGeom>
          <a:solidFill>
            <a:schemeClr val="bg1"/>
          </a:solidFill>
        </p:spPr>
        <p:txBody>
          <a:bodyPr wrap="square">
            <a:spAutoFit/>
          </a:bodyPr>
          <a:lstStyle/>
          <a:p>
            <a:pPr algn="l"/>
            <a:r>
              <a:rPr lang="zh-TW" altLang="en-US" sz="2400" dirty="0" smtClean="0">
                <a:solidFill>
                  <a:srgbClr val="333399"/>
                </a:solidFill>
                <a:latin typeface="微軟正黑體" panose="020B0604030504040204" pitchFamily="34" charset="-120"/>
                <a:ea typeface="微軟正黑體" panose="020B0604030504040204" pitchFamily="34" charset="-120"/>
              </a:rPr>
              <a:t>教學總監</a:t>
            </a:r>
            <a:endParaRPr lang="en-US" altLang="zh-TW" sz="2400" dirty="0" smtClean="0">
              <a:solidFill>
                <a:srgbClr val="333399"/>
              </a:solidFill>
              <a:latin typeface="微軟正黑體" panose="020B0604030504040204" pitchFamily="34" charset="-120"/>
              <a:ea typeface="微軟正黑體" panose="020B0604030504040204" pitchFamily="34" charset="-120"/>
            </a:endParaRPr>
          </a:p>
          <a:p>
            <a:pPr algn="l"/>
            <a:r>
              <a:rPr lang="zh-TW" altLang="en-US" sz="2400" b="1" dirty="0" smtClean="0">
                <a:latin typeface="Microsoft JhengHei" panose="020B0604030504040204" pitchFamily="34" charset="-120"/>
                <a:ea typeface="Microsoft JhengHei" panose="020B0604030504040204" pitchFamily="34" charset="-120"/>
              </a:rPr>
              <a:t>台灣大學</a:t>
            </a:r>
            <a:r>
              <a:rPr lang="zh-TW" altLang="en-US" sz="2400" b="1" dirty="0" smtClean="0">
                <a:latin typeface="Microsoft JhengHei" panose="020B0604030504040204" pitchFamily="34" charset="-120"/>
                <a:ea typeface="Microsoft JhengHei" panose="020B0604030504040204" pitchFamily="34" charset="-120"/>
              </a:rPr>
              <a:t>財務金融學系碩士</a:t>
            </a:r>
            <a:endParaRPr lang="en-US" altLang="zh-TW" sz="2400" b="1" dirty="0">
              <a:latin typeface="Microsoft JhengHei" panose="020B0604030504040204" pitchFamily="34" charset="-120"/>
              <a:ea typeface="Microsoft JhengHei" panose="020B0604030504040204" pitchFamily="34" charset="-120"/>
            </a:endParaRPr>
          </a:p>
          <a:p>
            <a:pPr algn="l"/>
            <a:r>
              <a:rPr lang="zh-TW" altLang="en-US" sz="2400" dirty="0" smtClean="0">
                <a:latin typeface="Microsoft JhengHei" panose="020B0604030504040204" pitchFamily="34" charset="-120"/>
                <a:ea typeface="Microsoft JhengHei" panose="020B0604030504040204" pitchFamily="34" charset="-120"/>
              </a:rPr>
              <a:t>台灣法意資產管理股份有限公司共同創辦人</a:t>
            </a:r>
          </a:p>
          <a:p>
            <a:pPr algn="l"/>
            <a:r>
              <a:rPr lang="zh-TW" altLang="en-US" sz="2400" dirty="0" smtClean="0">
                <a:latin typeface="Microsoft JhengHei" panose="020B0604030504040204" pitchFamily="34" charset="-120"/>
                <a:ea typeface="Microsoft JhengHei" panose="020B0604030504040204" pitchFamily="34" charset="-120"/>
              </a:rPr>
              <a:t>劉靜數學教學研究團隊</a:t>
            </a:r>
          </a:p>
        </p:txBody>
      </p:sp>
      <p:sp>
        <p:nvSpPr>
          <p:cNvPr id="25" name="矩形 24"/>
          <p:cNvSpPr/>
          <p:nvPr/>
        </p:nvSpPr>
        <p:spPr>
          <a:xfrm>
            <a:off x="16806230" y="10998460"/>
            <a:ext cx="4452338" cy="1938992"/>
          </a:xfrm>
          <a:prstGeom prst="rect">
            <a:avLst/>
          </a:prstGeom>
          <a:noFill/>
        </p:spPr>
        <p:txBody>
          <a:bodyPr wrap="square">
            <a:spAutoFit/>
          </a:bodyPr>
          <a:lstStyle/>
          <a:p>
            <a:pPr algn="l" defTabSz="825500" fontAlgn="base" hangingPunct="0">
              <a:spcBef>
                <a:spcPct val="0"/>
              </a:spcBef>
              <a:spcAft>
                <a:spcPct val="0"/>
              </a:spcAft>
            </a:pPr>
            <a:r>
              <a:rPr lang="zh-TW" altLang="en-US" sz="2400" dirty="0" smtClean="0">
                <a:solidFill>
                  <a:srgbClr val="333399"/>
                </a:solidFill>
                <a:latin typeface="微軟正黑體" panose="020B0604030504040204" pitchFamily="34" charset="-120"/>
                <a:ea typeface="微軟正黑體" panose="020B0604030504040204" pitchFamily="34" charset="-120"/>
                <a:sym typeface="Lato" pitchFamily="34" charset="0"/>
              </a:rPr>
              <a:t>教學</a:t>
            </a:r>
            <a:r>
              <a:rPr lang="zh-TW" altLang="en-US" sz="2400" dirty="0" smtClean="0">
                <a:solidFill>
                  <a:srgbClr val="333399"/>
                </a:solidFill>
                <a:latin typeface="微軟正黑體" panose="020B0604030504040204" pitchFamily="34" charset="-120"/>
                <a:ea typeface="微軟正黑體" panose="020B0604030504040204" pitchFamily="34" charset="-120"/>
                <a:sym typeface="Lato" pitchFamily="34" charset="0"/>
              </a:rPr>
              <a:t>顧問</a:t>
            </a:r>
            <a:endParaRPr lang="en-US" altLang="zh-TW" sz="2400" dirty="0" smtClean="0">
              <a:solidFill>
                <a:srgbClr val="333399"/>
              </a:solidFill>
              <a:latin typeface="微軟正黑體" panose="020B0604030504040204" pitchFamily="34" charset="-120"/>
              <a:ea typeface="微軟正黑體" panose="020B0604030504040204" pitchFamily="34" charset="-120"/>
              <a:sym typeface="Lato" pitchFamily="34" charset="0"/>
            </a:endParaRPr>
          </a:p>
          <a:p>
            <a:pPr algn="l" defTabSz="825500" fontAlgn="base" hangingPunct="0">
              <a:spcBef>
                <a:spcPct val="0"/>
              </a:spcBef>
              <a:spcAft>
                <a:spcPct val="0"/>
              </a:spcAft>
            </a:pPr>
            <a:r>
              <a:rPr lang="zh-TW" altLang="en-US" sz="2400" b="1" dirty="0" smtClean="0">
                <a:solidFill>
                  <a:srgbClr val="333333"/>
                </a:solidFill>
                <a:latin typeface="Microsoft JhengHei" panose="020B0604030504040204" pitchFamily="34" charset="-120"/>
                <a:ea typeface="Microsoft JhengHei" panose="020B0604030504040204" pitchFamily="34" charset="-120"/>
                <a:sym typeface="Lato" pitchFamily="34" charset="0"/>
              </a:rPr>
              <a:t>美國哥倫比亞大學教育學院</a:t>
            </a:r>
            <a:endParaRPr lang="en-US" altLang="zh-TW" sz="2400" b="1" dirty="0" smtClean="0">
              <a:solidFill>
                <a:srgbClr val="333333"/>
              </a:solidFill>
              <a:latin typeface="Microsoft JhengHei" panose="020B0604030504040204" pitchFamily="34" charset="-120"/>
              <a:ea typeface="Microsoft JhengHei" panose="020B0604030504040204" pitchFamily="34" charset="-120"/>
              <a:sym typeface="Lato" pitchFamily="34" charset="0"/>
            </a:endParaRPr>
          </a:p>
          <a:p>
            <a:pPr algn="l" defTabSz="825500" fontAlgn="base" hangingPunct="0">
              <a:spcBef>
                <a:spcPct val="0"/>
              </a:spcBef>
              <a:spcAft>
                <a:spcPct val="0"/>
              </a:spcAft>
            </a:pPr>
            <a:r>
              <a:rPr lang="zh-TW" altLang="en-US" sz="2400" b="1" dirty="0" smtClean="0">
                <a:solidFill>
                  <a:srgbClr val="333333"/>
                </a:solidFill>
                <a:latin typeface="Microsoft JhengHei" panose="020B0604030504040204" pitchFamily="34" charset="-120"/>
                <a:ea typeface="Microsoft JhengHei" panose="020B0604030504040204" pitchFamily="34" charset="-120"/>
                <a:sym typeface="Lato" pitchFamily="34" charset="0"/>
              </a:rPr>
              <a:t>美國哈佛大學</a:t>
            </a:r>
            <a:endParaRPr lang="en-US" altLang="zh-TW" sz="2400" b="1" dirty="0" smtClean="0">
              <a:solidFill>
                <a:srgbClr val="333333"/>
              </a:solidFill>
              <a:latin typeface="Microsoft JhengHei" panose="020B0604030504040204" pitchFamily="34" charset="-120"/>
              <a:ea typeface="Microsoft JhengHei" panose="020B0604030504040204" pitchFamily="34" charset="-120"/>
              <a:sym typeface="Lato" pitchFamily="34" charset="0"/>
            </a:endParaRPr>
          </a:p>
          <a:p>
            <a:pPr algn="l" defTabSz="825500" fontAlgn="base" hangingPunct="0">
              <a:spcBef>
                <a:spcPct val="0"/>
              </a:spcBef>
              <a:spcAft>
                <a:spcPct val="0"/>
              </a:spcAft>
            </a:pPr>
            <a:r>
              <a:rPr lang="zh-TW" altLang="en-US" sz="2400" b="1" dirty="0" smtClean="0">
                <a:solidFill>
                  <a:srgbClr val="333333"/>
                </a:solidFill>
                <a:latin typeface="Microsoft JhengHei" panose="020B0604030504040204" pitchFamily="34" charset="-120"/>
                <a:ea typeface="Microsoft JhengHei" panose="020B0604030504040204" pitchFamily="34" charset="-120"/>
                <a:sym typeface="Lato" pitchFamily="34" charset="0"/>
              </a:rPr>
              <a:t>美國史丹佛大學</a:t>
            </a:r>
            <a:endParaRPr lang="en-US" altLang="zh-TW" sz="2400" b="1" dirty="0" smtClean="0">
              <a:solidFill>
                <a:srgbClr val="333333"/>
              </a:solidFill>
              <a:latin typeface="Microsoft JhengHei" panose="020B0604030504040204" pitchFamily="34" charset="-120"/>
              <a:ea typeface="Microsoft JhengHei" panose="020B0604030504040204" pitchFamily="34" charset="-120"/>
              <a:sym typeface="Lato" pitchFamily="34" charset="0"/>
            </a:endParaRPr>
          </a:p>
          <a:p>
            <a:pPr algn="l" defTabSz="825500" fontAlgn="base" hangingPunct="0">
              <a:spcBef>
                <a:spcPct val="0"/>
              </a:spcBef>
              <a:spcAft>
                <a:spcPct val="0"/>
              </a:spcAft>
            </a:pPr>
            <a:r>
              <a:rPr lang="zh-TW" altLang="en-US" sz="2400" b="1" dirty="0" smtClean="0">
                <a:solidFill>
                  <a:srgbClr val="333333"/>
                </a:solidFill>
                <a:latin typeface="Microsoft JhengHei" panose="020B0604030504040204" pitchFamily="34" charset="-120"/>
                <a:ea typeface="Microsoft JhengHei" panose="020B0604030504040204" pitchFamily="34" charset="-120"/>
                <a:sym typeface="Lato" pitchFamily="34" charset="0"/>
              </a:rPr>
              <a:t>國立清華大學</a:t>
            </a:r>
            <a:r>
              <a:rPr lang="zh-TW" altLang="en-US" sz="2400" b="1" dirty="0" smtClean="0">
                <a:solidFill>
                  <a:srgbClr val="333333"/>
                </a:solidFill>
                <a:latin typeface="Microsoft JhengHei" panose="020B0604030504040204" pitchFamily="34" charset="-120"/>
                <a:ea typeface="Microsoft JhengHei" panose="020B0604030504040204" pitchFamily="34" charset="-120"/>
                <a:sym typeface="Lato" pitchFamily="34" charset="0"/>
              </a:rPr>
              <a:t>教育學院</a:t>
            </a:r>
            <a:endParaRPr lang="en-US" altLang="zh-TW" sz="2400" b="1" dirty="0" smtClean="0">
              <a:solidFill>
                <a:srgbClr val="333333"/>
              </a:solidFill>
              <a:latin typeface="Microsoft JhengHei" panose="020B0604030504040204" pitchFamily="34" charset="-120"/>
              <a:ea typeface="Microsoft JhengHei" panose="020B0604030504040204" pitchFamily="34" charset="-120"/>
              <a:sym typeface="Lato" pitchFamily="34" charset="0"/>
            </a:endParaRPr>
          </a:p>
        </p:txBody>
      </p:sp>
      <p:pic>
        <p:nvPicPr>
          <p:cNvPr id="29" name="內容版面配置區 2">
            <a:extLst>
              <a:ext uri="{FF2B5EF4-FFF2-40B4-BE49-F238E27FC236}">
                <a16:creationId xmlns:a16="http://schemas.microsoft.com/office/drawing/2014/main" xmlns="" id="{393222D3-25DB-DD4A-97D0-02A4004F3D29}"/>
              </a:ext>
            </a:extLst>
          </p:cNvPr>
          <p:cNvPicPr>
            <a:picLocks noGrp="1" noChangeAspect="1"/>
          </p:cNvPicPr>
          <p:nvPr>
            <p:ph idx="1"/>
          </p:nvPr>
        </p:nvPicPr>
        <p:blipFill>
          <a:blip r:embed="rId11" cstate="print">
            <a:extLst>
              <a:ext uri="{28A0092B-C50C-407E-A947-70E740481C1C}">
                <a14:useLocalDpi xmlns:a14="http://schemas.microsoft.com/office/drawing/2010/main" xmlns="" val="0"/>
              </a:ext>
            </a:extLst>
          </a:blip>
          <a:srcRect l="72616" t="14799" b="29764"/>
          <a:stretch>
            <a:fillRect/>
          </a:stretch>
        </p:blipFill>
        <p:spPr>
          <a:xfrm>
            <a:off x="17088544" y="7614084"/>
            <a:ext cx="2958045" cy="2970612"/>
          </a:xfrm>
          <a:prstGeom prst="ellipse">
            <a:avLst/>
          </a:prstGeom>
        </p:spPr>
      </p:pic>
      <p:sp>
        <p:nvSpPr>
          <p:cNvPr id="31" name="矩形 30"/>
          <p:cNvSpPr/>
          <p:nvPr/>
        </p:nvSpPr>
        <p:spPr bwMode="auto">
          <a:xfrm>
            <a:off x="16920104" y="10422396"/>
            <a:ext cx="4288736" cy="492443"/>
          </a:xfrm>
          <a:prstGeom prst="rect">
            <a:avLst/>
          </a:prstGeom>
          <a:solidFill>
            <a:schemeClr val="bg1">
              <a:lumMod val="50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3200" b="1" dirty="0" smtClean="0">
                <a:solidFill>
                  <a:srgbClr val="FFFFFF"/>
                </a:solidFill>
                <a:latin typeface="微軟正黑體" pitchFamily="34" charset="-120"/>
                <a:ea typeface="微軟正黑體" pitchFamily="34" charset="-120"/>
                <a:sym typeface="Lato" pitchFamily="34" charset="0"/>
              </a:rPr>
              <a:t>藍繼輝 </a:t>
            </a:r>
            <a:r>
              <a:rPr lang="en-US" altLang="zh-TW" sz="3200" b="1" dirty="0" smtClean="0">
                <a:solidFill>
                  <a:srgbClr val="FFFFFF"/>
                </a:solidFill>
                <a:latin typeface="微軟正黑體" pitchFamily="34" charset="-120"/>
                <a:ea typeface="微軟正黑體" pitchFamily="34" charset="-120"/>
                <a:sym typeface="Lato" pitchFamily="34" charset="0"/>
              </a:rPr>
              <a:t>Turner Lam</a:t>
            </a:r>
            <a:endParaRPr lang="zh-TW" altLang="en-US" sz="3200" b="1" dirty="0">
              <a:solidFill>
                <a:srgbClr val="FFFFFF"/>
              </a:solidFill>
              <a:latin typeface="微軟正黑體" pitchFamily="34" charset="-120"/>
              <a:ea typeface="微軟正黑體" pitchFamily="34" charset="-120"/>
              <a:sym typeface="Lato" pitchFamily="34" charset="0"/>
            </a:endParaRPr>
          </a:p>
        </p:txBody>
      </p:sp>
      <p:sp>
        <p:nvSpPr>
          <p:cNvPr id="33" name="文字方塊 32">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2</a:t>
            </a:r>
            <a:endParaRPr kumimoji="1" lang="zh-TW" altLang="en-US" sz="4400" dirty="0">
              <a:solidFill>
                <a:schemeClr val="tx2">
                  <a:lumMod val="75000"/>
                </a:schemeClr>
              </a:solidFill>
            </a:endParaRPr>
          </a:p>
        </p:txBody>
      </p:sp>
    </p:spTree>
    <p:extLst>
      <p:ext uri="{BB962C8B-B14F-4D97-AF65-F5344CB8AC3E}">
        <p14:creationId xmlns="" xmlns:p14="http://schemas.microsoft.com/office/powerpoint/2010/main" val="858023720"/>
      </p:ext>
    </p:extLst>
  </p:cSld>
  <p:clrMapOvr>
    <a:masterClrMapping/>
  </p:clrMapOvr>
  <mc:AlternateContent xmlns:mc="http://schemas.openxmlformats.org/markup-compatibility/2006">
    <mc:Choice xmlns=""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圖片 12"/>
          <p:cNvPicPr/>
          <p:nvPr/>
        </p:nvPicPr>
        <p:blipFill>
          <a:blip r:embed="rId2" cstate="print">
            <a:extLst>
              <a:ext uri="{28A0092B-C50C-407E-A947-70E740481C1C}">
                <a14:useLocalDpi xmlns:ve="http://schemas.openxmlformats.org/markup-compatibility/2006" xmlns:m="http://schemas.openxmlformats.org/officeDocument/2006/math" xmlns:wp="http://schemas.openxmlformats.org/drawingml/2006/wordprocessingDrawing" xmlns:wne="http://schemas.microsoft.com/office/word/2006/wordml" xmlns:a14="http://schemas.microsoft.com/office/drawing/2010/main" xmlns:wps="http://schemas.microsoft.com/office/word/2010/wordprocessingShape"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14="http://schemas.microsoft.com/office/word/2010/wordprocessingDrawing" xmlns:v="urn:schemas-microsoft-com:vml" xmlns:o="urn:schemas-microsoft-com:office:office" xmlns:mc="http://schemas.openxmlformats.org/markup-compatibility/2006" xmlns:wpc="http://schemas.microsoft.com/office/word/2010/wordprocessingCanvas" xmlns="" xmlns:pic="http://schemas.openxmlformats.org/drawingml/2006/picture" xmlns:lc="http://schemas.openxmlformats.org/drawingml/2006/lockedCanvas" val="0"/>
              </a:ext>
            </a:extLst>
          </a:blip>
          <a:stretch>
            <a:fillRect/>
          </a:stretch>
        </p:blipFill>
        <p:spPr>
          <a:xfrm>
            <a:off x="366123" y="2040694"/>
            <a:ext cx="14800305" cy="8995168"/>
          </a:xfrm>
          <a:prstGeom prst="rect">
            <a:avLst/>
          </a:prstGeom>
        </p:spPr>
      </p:pic>
      <p:sp>
        <p:nvSpPr>
          <p:cNvPr id="4" name="標題 3">
            <a:extLst>
              <a:ext uri="{FF2B5EF4-FFF2-40B4-BE49-F238E27FC236}">
                <a16:creationId xmlns:a16="http://schemas.microsoft.com/office/drawing/2014/main" xmlns="" id="{526BF9CE-9A79-4144-B46F-A2C7355B1D34}"/>
              </a:ext>
            </a:extLst>
          </p:cNvPr>
          <p:cNvSpPr>
            <a:spLocks noGrp="1"/>
          </p:cNvSpPr>
          <p:nvPr>
            <p:ph type="title"/>
          </p:nvPr>
        </p:nvSpPr>
        <p:spPr/>
        <p:txBody>
          <a:bodyPr/>
          <a:lstStyle/>
          <a:p>
            <a:r>
              <a:rPr lang="zh-TW" altLang="en-US" sz="9600" b="1" dirty="0" smtClean="0"/>
              <a:t>採用</a:t>
            </a:r>
            <a:r>
              <a:rPr lang="en-US" altLang="zh-TW" sz="9600" b="1" dirty="0" smtClean="0"/>
              <a:t>DDMT/Critical thinking</a:t>
            </a:r>
            <a:r>
              <a:rPr lang="zh-TW" altLang="en-US" sz="9600" b="1" dirty="0" smtClean="0"/>
              <a:t>教學方法</a:t>
            </a:r>
            <a:endParaRPr lang="zh-TW" altLang="en-US" sz="9600" b="1" dirty="0"/>
          </a:p>
        </p:txBody>
      </p:sp>
      <p:pic>
        <p:nvPicPr>
          <p:cNvPr id="12" name="圖片 11">
            <a:extLst>
              <a:ext uri="{FF2B5EF4-FFF2-40B4-BE49-F238E27FC236}">
                <a16:creationId xmlns:a16="http://schemas.microsoft.com/office/drawing/2014/main" xmlns="" id="{5E7AAA76-FF13-374F-8977-CB8FD9B81F37}"/>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166110" y="10549799"/>
            <a:ext cx="6034096" cy="2490262"/>
          </a:xfrm>
          <a:prstGeom prst="rect">
            <a:avLst/>
          </a:prstGeom>
        </p:spPr>
      </p:pic>
      <p:pic>
        <p:nvPicPr>
          <p:cNvPr id="14" name="圖片 13">
            <a:extLst>
              <a:ext uri="{FF2B5EF4-FFF2-40B4-BE49-F238E27FC236}">
                <a16:creationId xmlns:a16="http://schemas.microsoft.com/office/drawing/2014/main" xmlns="" id="{0EC6CF58-EA08-DB46-A975-F6D44C0F6E07}"/>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7856000" y="10549799"/>
            <a:ext cx="5156370" cy="2578185"/>
          </a:xfrm>
          <a:prstGeom prst="rect">
            <a:avLst/>
          </a:prstGeom>
        </p:spPr>
      </p:pic>
      <p:pic>
        <p:nvPicPr>
          <p:cNvPr id="15" name="Picture 4" descr="Diagram&#10;&#10;Description automatically generated">
            <a:extLst>
              <a:ext uri="{FF2B5EF4-FFF2-40B4-BE49-F238E27FC236}">
                <a16:creationId xmlns="" xmlns:a16="http://schemas.microsoft.com/office/drawing/2014/main" id="{B4E16814-5CF0-402D-89DB-9AEB25876E36}"/>
              </a:ext>
            </a:extLst>
          </p:cNvPr>
          <p:cNvPicPr>
            <a:picLocks noChangeAspect="1"/>
          </p:cNvPicPr>
          <p:nvPr/>
        </p:nvPicPr>
        <p:blipFill>
          <a:blip r:embed="rId5" cstate="print"/>
          <a:stretch>
            <a:fillRect/>
          </a:stretch>
        </p:blipFill>
        <p:spPr>
          <a:xfrm>
            <a:off x="14497878" y="3153939"/>
            <a:ext cx="9886122" cy="9886122"/>
          </a:xfrm>
          <a:prstGeom prst="rect">
            <a:avLst/>
          </a:prstGeom>
        </p:spPr>
      </p:pic>
      <p:sp>
        <p:nvSpPr>
          <p:cNvPr id="7" name="文字方塊 6">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3</a:t>
            </a:r>
            <a:endParaRPr kumimoji="1" lang="zh-TW" altLang="en-US" sz="4400" dirty="0">
              <a:solidFill>
                <a:schemeClr val="tx2">
                  <a:lumMod val="75000"/>
                </a:schemeClr>
              </a:solidFill>
            </a:endParaRPr>
          </a:p>
        </p:txBody>
      </p:sp>
    </p:spTree>
    <p:extLst>
      <p:ext uri="{BB962C8B-B14F-4D97-AF65-F5344CB8AC3E}">
        <p14:creationId xmlns:p14="http://schemas.microsoft.com/office/powerpoint/2010/main" xmlns="" val="2268560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1" name="Picture 1" descr="C:\Users\user\Downloads\螢幕快照 2020-06-28 下午4.01.22.png"/>
          <p:cNvPicPr>
            <a:picLocks noChangeAspect="1" noChangeArrowheads="1"/>
          </p:cNvPicPr>
          <p:nvPr/>
        </p:nvPicPr>
        <p:blipFill>
          <a:blip r:embed="rId2" cstate="print">
            <a:clrChange>
              <a:clrFrom>
                <a:srgbClr val="FFFFFF"/>
              </a:clrFrom>
              <a:clrTo>
                <a:srgbClr val="FFFFFF">
                  <a:alpha val="0"/>
                </a:srgbClr>
              </a:clrTo>
            </a:clrChange>
            <a:lum bright="20000" contrast="-10000"/>
          </a:blip>
          <a:srcRect/>
          <a:stretch>
            <a:fillRect/>
          </a:stretch>
        </p:blipFill>
        <p:spPr bwMode="auto">
          <a:xfrm>
            <a:off x="11741570" y="1961456"/>
            <a:ext cx="13402315" cy="10441160"/>
          </a:xfrm>
          <a:prstGeom prst="rect">
            <a:avLst/>
          </a:prstGeom>
          <a:noFill/>
        </p:spPr>
      </p:pic>
      <p:sp>
        <p:nvSpPr>
          <p:cNvPr id="3" name="文字方塊 2">
            <a:extLst>
              <a:ext uri="{FF2B5EF4-FFF2-40B4-BE49-F238E27FC236}">
                <a16:creationId xmlns="" xmlns:a16="http://schemas.microsoft.com/office/drawing/2014/main" id="{8E78DD02-4980-164F-AA75-A0264CD0E2EE}"/>
              </a:ext>
            </a:extLst>
          </p:cNvPr>
          <p:cNvSpPr txBox="1"/>
          <p:nvPr/>
        </p:nvSpPr>
        <p:spPr>
          <a:xfrm>
            <a:off x="1534816" y="9195355"/>
            <a:ext cx="12311709" cy="830997"/>
          </a:xfrm>
          <a:prstGeom prst="rect">
            <a:avLst/>
          </a:prstGeom>
          <a:noFill/>
        </p:spPr>
        <p:txBody>
          <a:bodyPr wrap="square" rtlCol="0">
            <a:spAutoFit/>
          </a:bodyPr>
          <a:lstStyle/>
          <a:p>
            <a:pPr algn="l"/>
            <a:r>
              <a:rPr kumimoji="1" lang="zh-TW" altLang="en-US" sz="2400" dirty="0">
                <a:latin typeface="微軟正黑體" pitchFamily="34" charset="-120"/>
                <a:ea typeface="微軟正黑體" pitchFamily="34" charset="-120"/>
              </a:rPr>
              <a:t>圖片與文獻引自</a:t>
            </a:r>
            <a:r>
              <a:rPr kumimoji="1" lang="en-US" altLang="zh-TW" sz="2400" dirty="0">
                <a:latin typeface="微軟正黑體" pitchFamily="34" charset="-120"/>
                <a:ea typeface="微軟正黑體" pitchFamily="34" charset="-120"/>
                <a:hlinkClick r:id="rId3"/>
              </a:rPr>
              <a:t>https://bit.ly/2BkaDdD</a:t>
            </a:r>
            <a:r>
              <a:rPr kumimoji="1" lang="zh-TW" altLang="en-US" sz="2400" dirty="0">
                <a:latin typeface="微軟正黑體" pitchFamily="34" charset="-120"/>
                <a:ea typeface="微軟正黑體" pitchFamily="34" charset="-120"/>
              </a:rPr>
              <a:t> 附檔</a:t>
            </a:r>
            <a:r>
              <a:rPr kumimoji="1" lang="en-US" altLang="zh-TW" sz="2400" dirty="0">
                <a:latin typeface="微軟正黑體" pitchFamily="34" charset="-120"/>
                <a:ea typeface="微軟正黑體" pitchFamily="34" charset="-120"/>
              </a:rPr>
              <a:t> p.3.4</a:t>
            </a:r>
          </a:p>
          <a:p>
            <a:pPr algn="l"/>
            <a:r>
              <a:rPr kumimoji="1" lang="zh-TW" altLang="en-US" sz="2400" dirty="0">
                <a:latin typeface="微軟正黑體" pitchFamily="34" charset="-120"/>
                <a:ea typeface="微軟正黑體" pitchFamily="34" charset="-120"/>
              </a:rPr>
              <a:t>更多相關教案內容</a:t>
            </a:r>
            <a:r>
              <a:rPr kumimoji="1" lang="en-US" altLang="zh-TW" sz="2400" dirty="0">
                <a:latin typeface="微軟正黑體" pitchFamily="34" charset="-120"/>
                <a:ea typeface="微軟正黑體" pitchFamily="34" charset="-120"/>
              </a:rPr>
              <a:t>: https://</a:t>
            </a:r>
            <a:r>
              <a:rPr kumimoji="1" lang="en-US" altLang="zh-TW" sz="2400" dirty="0" err="1">
                <a:latin typeface="微軟正黑體" pitchFamily="34" charset="-120"/>
                <a:ea typeface="微軟正黑體" pitchFamily="34" charset="-120"/>
              </a:rPr>
              <a:t>www.facebook.com</a:t>
            </a:r>
            <a:r>
              <a:rPr kumimoji="1" lang="en-US" altLang="zh-TW" sz="2400" dirty="0">
                <a:latin typeface="微軟正黑體" pitchFamily="34" charset="-120"/>
                <a:ea typeface="微軟正黑體" pitchFamily="34" charset="-120"/>
              </a:rPr>
              <a:t>/aik12.edu/posts/527346134674060/</a:t>
            </a:r>
            <a:endParaRPr kumimoji="1" lang="zh-TW" altLang="en-US" sz="2400" dirty="0">
              <a:latin typeface="微軟正黑體" pitchFamily="34" charset="-120"/>
              <a:ea typeface="微軟正黑體" pitchFamily="34" charset="-120"/>
            </a:endParaRPr>
          </a:p>
        </p:txBody>
      </p:sp>
      <p:sp>
        <p:nvSpPr>
          <p:cNvPr id="7" name="矩形 6">
            <a:extLst>
              <a:ext uri="{FF2B5EF4-FFF2-40B4-BE49-F238E27FC236}">
                <a16:creationId xmlns="" xmlns:a16="http://schemas.microsoft.com/office/drawing/2014/main" id="{A6A9F470-3FBD-1448-A498-77568B072A36}"/>
              </a:ext>
            </a:extLst>
          </p:cNvPr>
          <p:cNvSpPr/>
          <p:nvPr/>
        </p:nvSpPr>
        <p:spPr>
          <a:xfrm>
            <a:off x="1534816" y="3185592"/>
            <a:ext cx="10585176" cy="4524315"/>
          </a:xfrm>
          <a:prstGeom prst="rect">
            <a:avLst/>
          </a:prstGeom>
        </p:spPr>
        <p:txBody>
          <a:bodyPr wrap="square">
            <a:spAutoFit/>
          </a:bodyPr>
          <a:lstStyle/>
          <a:p>
            <a:pPr algn="l"/>
            <a:r>
              <a:rPr lang="zh-TW" altLang="en-US" sz="3200" dirty="0">
                <a:solidFill>
                  <a:schemeClr val="tx1"/>
                </a:solidFill>
                <a:latin typeface="微軟正黑體" pitchFamily="34" charset="-120"/>
                <a:ea typeface="微軟正黑體" pitchFamily="34" charset="-120"/>
              </a:rPr>
              <a:t>「人工智慧領域涵蓋的範疇甚廣，依據十二年國教課程綱要，</a:t>
            </a:r>
            <a:r>
              <a:rPr lang="zh-TW" altLang="en-US" sz="3200" dirty="0">
                <a:solidFill>
                  <a:schemeClr val="tx1"/>
                </a:solidFill>
                <a:highlight>
                  <a:srgbClr val="FFFF99"/>
                </a:highlight>
                <a:latin typeface="微軟正黑體" pitchFamily="34" charset="-120"/>
                <a:ea typeface="微軟正黑體" pitchFamily="34" charset="-120"/>
              </a:rPr>
              <a:t>資訊科技科目列為國、高中必修科目</a:t>
            </a:r>
            <a:r>
              <a:rPr lang="zh-TW" altLang="en-US" sz="3200" dirty="0">
                <a:solidFill>
                  <a:schemeClr val="tx1"/>
                </a:solidFill>
                <a:latin typeface="微軟正黑體" pitchFamily="34" charset="-120"/>
                <a:ea typeface="微軟正黑體" pitchFamily="34" charset="-120"/>
              </a:rPr>
              <a:t>，其授課時數在國中階段每週</a:t>
            </a:r>
            <a:r>
              <a:rPr lang="en-US" altLang="zh-TW" sz="3200" dirty="0">
                <a:solidFill>
                  <a:schemeClr val="tx1"/>
                </a:solidFill>
                <a:latin typeface="微軟正黑體" pitchFamily="34" charset="-120"/>
                <a:ea typeface="微軟正黑體" pitchFamily="34" charset="-120"/>
              </a:rPr>
              <a:t>1</a:t>
            </a:r>
            <a:r>
              <a:rPr lang="zh-TW" altLang="en-US" sz="3200" dirty="0">
                <a:solidFill>
                  <a:schemeClr val="tx1"/>
                </a:solidFill>
                <a:latin typeface="微軟正黑體" pitchFamily="34" charset="-120"/>
                <a:ea typeface="微軟正黑體" pitchFamily="34" charset="-120"/>
              </a:rPr>
              <a:t>節、高中階段為</a:t>
            </a:r>
            <a:r>
              <a:rPr lang="en-US" altLang="zh-TW" sz="3200" dirty="0">
                <a:solidFill>
                  <a:schemeClr val="tx1"/>
                </a:solidFill>
                <a:latin typeface="微軟正黑體" pitchFamily="34" charset="-120"/>
                <a:ea typeface="微軟正黑體" pitchFamily="34" charset="-120"/>
              </a:rPr>
              <a:t>2</a:t>
            </a:r>
            <a:r>
              <a:rPr lang="zh-TW" altLang="en-US" sz="3200" dirty="0">
                <a:solidFill>
                  <a:schemeClr val="tx1"/>
                </a:solidFill>
                <a:latin typeface="微軟正黑體" pitchFamily="34" charset="-120"/>
                <a:ea typeface="微軟正黑體" pitchFamily="34" charset="-120"/>
              </a:rPr>
              <a:t>學分。</a:t>
            </a:r>
            <a:r>
              <a:rPr lang="en-US" altLang="zh-TW" sz="3200" dirty="0">
                <a:solidFill>
                  <a:schemeClr val="tx1"/>
                </a:solidFill>
                <a:latin typeface="微軟正黑體" pitchFamily="34" charset="-120"/>
                <a:ea typeface="微軟正黑體" pitchFamily="34" charset="-120"/>
              </a:rPr>
              <a:t>…</a:t>
            </a:r>
            <a:r>
              <a:rPr lang="zh-TW" altLang="en-US" sz="3200" dirty="0">
                <a:solidFill>
                  <a:schemeClr val="tx1"/>
                </a:solidFill>
                <a:latin typeface="微軟正黑體" pitchFamily="34" charset="-120"/>
                <a:ea typeface="微軟正黑體" pitchFamily="34" charset="-120"/>
              </a:rPr>
              <a:t>國中可採融入課程方式 </a:t>
            </a:r>
            <a:r>
              <a:rPr lang="en-US" altLang="zh-TW" sz="3200" dirty="0">
                <a:solidFill>
                  <a:schemeClr val="tx1"/>
                </a:solidFill>
                <a:latin typeface="微軟正黑體" pitchFamily="34" charset="-120"/>
                <a:ea typeface="微軟正黑體" pitchFamily="34" charset="-120"/>
              </a:rPr>
              <a:t>… </a:t>
            </a:r>
            <a:r>
              <a:rPr lang="zh-TW" altLang="en-US" sz="3200" dirty="0">
                <a:solidFill>
                  <a:schemeClr val="tx1"/>
                </a:solidFill>
                <a:latin typeface="微軟正黑體" pitchFamily="34" charset="-120"/>
                <a:ea typeface="微軟正黑體" pitchFamily="34" charset="-120"/>
              </a:rPr>
              <a:t>，但以如此有限的時數要教授如此廣的內容確有其難度。</a:t>
            </a:r>
            <a:endParaRPr lang="en-US" altLang="zh-TW" sz="3200" dirty="0">
              <a:solidFill>
                <a:schemeClr val="tx1"/>
              </a:solidFill>
              <a:latin typeface="微軟正黑體" pitchFamily="34" charset="-120"/>
              <a:ea typeface="微軟正黑體" pitchFamily="34" charset="-120"/>
            </a:endParaRPr>
          </a:p>
          <a:p>
            <a:pPr algn="l"/>
            <a:r>
              <a:rPr lang="zh-TW" altLang="en-US" sz="3200" dirty="0">
                <a:solidFill>
                  <a:schemeClr val="tx1"/>
                </a:solidFill>
                <a:latin typeface="微軟正黑體" pitchFamily="34" charset="-120"/>
                <a:ea typeface="微軟正黑體" pitchFamily="34" charset="-120"/>
              </a:rPr>
              <a:t>團隊經過不斷思索研議後，決定先挑選具代表性的</a:t>
            </a:r>
            <a:r>
              <a:rPr lang="zh-TW" altLang="en-US" sz="3200" dirty="0">
                <a:solidFill>
                  <a:schemeClr val="tx1"/>
                </a:solidFill>
                <a:highlight>
                  <a:srgbClr val="FFFF99"/>
                </a:highlight>
                <a:latin typeface="微軟正黑體" pitchFamily="34" charset="-120"/>
                <a:ea typeface="微軟正黑體" pitchFamily="34" charset="-120"/>
              </a:rPr>
              <a:t>機器學習主題</a:t>
            </a:r>
            <a:r>
              <a:rPr lang="zh-TW" altLang="en-US" sz="3200" dirty="0">
                <a:solidFill>
                  <a:schemeClr val="tx1"/>
                </a:solidFill>
                <a:latin typeface="微軟正黑體" pitchFamily="34" charset="-120"/>
                <a:ea typeface="微軟正黑體" pitchFamily="34" charset="-120"/>
              </a:rPr>
              <a:t>發展教材教案，若第一線教師有意願將此教材引入教學中，並在使用後覺得設計理念符合教學所需，願意投入後續發展，本計畫將逐步擴大教材發展團隊。」</a:t>
            </a:r>
          </a:p>
        </p:txBody>
      </p:sp>
      <p:sp>
        <p:nvSpPr>
          <p:cNvPr id="9" name="矩形 8">
            <a:extLst>
              <a:ext uri="{FF2B5EF4-FFF2-40B4-BE49-F238E27FC236}">
                <a16:creationId xmlns="" xmlns:a16="http://schemas.microsoft.com/office/drawing/2014/main" id="{2B1090AB-C35A-CE47-B795-79C84926469B}"/>
              </a:ext>
            </a:extLst>
          </p:cNvPr>
          <p:cNvSpPr/>
          <p:nvPr/>
        </p:nvSpPr>
        <p:spPr>
          <a:xfrm>
            <a:off x="1534816" y="8082136"/>
            <a:ext cx="8136904" cy="1077218"/>
          </a:xfrm>
          <a:prstGeom prst="rect">
            <a:avLst/>
          </a:prstGeom>
        </p:spPr>
        <p:txBody>
          <a:bodyPr wrap="square">
            <a:spAutoFit/>
          </a:bodyPr>
          <a:lstStyle/>
          <a:p>
            <a:pPr algn="l"/>
            <a:r>
              <a:rPr lang="zh-TW" altLang="en-US" sz="3200" dirty="0">
                <a:solidFill>
                  <a:schemeClr val="tx1"/>
                </a:solidFill>
                <a:latin typeface="微軟正黑體" pitchFamily="34" charset="-120"/>
                <a:ea typeface="微軟正黑體" pitchFamily="34" charset="-120"/>
              </a:rPr>
              <a:t>「人工智慧技術應用與人材培育計畫</a:t>
            </a:r>
            <a:endParaRPr lang="en-US" altLang="zh-TW" sz="3200" dirty="0">
              <a:solidFill>
                <a:schemeClr val="tx1"/>
              </a:solidFill>
              <a:latin typeface="微軟正黑體" pitchFamily="34" charset="-120"/>
              <a:ea typeface="微軟正黑體" pitchFamily="34" charset="-120"/>
            </a:endParaRPr>
          </a:p>
          <a:p>
            <a:pPr algn="l"/>
            <a:r>
              <a:rPr lang="zh-TW" altLang="en-US" sz="3200" dirty="0">
                <a:solidFill>
                  <a:schemeClr val="tx1"/>
                </a:solidFill>
                <a:latin typeface="微軟正黑體" pitchFamily="34" charset="-120"/>
                <a:ea typeface="微軟正黑體" pitchFamily="34" charset="-120"/>
              </a:rPr>
              <a:t>     </a:t>
            </a:r>
            <a:r>
              <a:rPr lang="en-US" altLang="zh-TW" sz="3200" dirty="0">
                <a:solidFill>
                  <a:schemeClr val="tx1"/>
                </a:solidFill>
                <a:latin typeface="微軟正黑體" pitchFamily="34" charset="-120"/>
                <a:ea typeface="微軟正黑體" pitchFamily="34" charset="-120"/>
              </a:rPr>
              <a:t>—</a:t>
            </a:r>
            <a:r>
              <a:rPr lang="zh-TW" altLang="en-US" sz="3200" dirty="0">
                <a:solidFill>
                  <a:schemeClr val="tx1"/>
                </a:solidFill>
                <a:latin typeface="微軟正黑體" pitchFamily="34" charset="-120"/>
                <a:ea typeface="微軟正黑體" pitchFamily="34" charset="-120"/>
              </a:rPr>
              <a:t>中小學分項</a:t>
            </a:r>
            <a:r>
              <a:rPr lang="en-US" altLang="zh-TW" sz="3200" dirty="0">
                <a:solidFill>
                  <a:schemeClr val="tx1"/>
                </a:solidFill>
                <a:latin typeface="微軟正黑體" pitchFamily="34" charset="-120"/>
                <a:ea typeface="微軟正黑體" pitchFamily="34" charset="-120"/>
              </a:rPr>
              <a:t>:</a:t>
            </a:r>
            <a:r>
              <a:rPr lang="zh-TW" altLang="en-US" sz="3200" dirty="0">
                <a:solidFill>
                  <a:schemeClr val="tx1"/>
                </a:solidFill>
                <a:latin typeface="微軟正黑體" pitchFamily="34" charset="-120"/>
                <a:ea typeface="微軟正黑體" pitchFamily="34" charset="-120"/>
              </a:rPr>
              <a:t>中小學推廣教育計畫」</a:t>
            </a:r>
          </a:p>
        </p:txBody>
      </p:sp>
      <p:sp>
        <p:nvSpPr>
          <p:cNvPr id="8" name="矩形 7">
            <a:extLst>
              <a:ext uri="{FF2B5EF4-FFF2-40B4-BE49-F238E27FC236}">
                <a16:creationId xmlns="" xmlns:a16="http://schemas.microsoft.com/office/drawing/2014/main" id="{2B1090AB-C35A-CE47-B795-79C84926469B}"/>
              </a:ext>
            </a:extLst>
          </p:cNvPr>
          <p:cNvSpPr/>
          <p:nvPr/>
        </p:nvSpPr>
        <p:spPr>
          <a:xfrm>
            <a:off x="1534816" y="10544924"/>
            <a:ext cx="11737304" cy="1569660"/>
          </a:xfrm>
          <a:prstGeom prst="rect">
            <a:avLst/>
          </a:prstGeom>
        </p:spPr>
        <p:txBody>
          <a:bodyPr wrap="square">
            <a:spAutoFit/>
          </a:bodyPr>
          <a:lstStyle/>
          <a:p>
            <a:pPr marL="3055938" indent="-3055938" algn="l"/>
            <a:r>
              <a:rPr lang="zh-TW" altLang="en-US" sz="3200" b="1" dirty="0">
                <a:solidFill>
                  <a:schemeClr val="tx1"/>
                </a:solidFill>
                <a:latin typeface="微軟正黑體" pitchFamily="34" charset="-120"/>
                <a:ea typeface="微軟正黑體" pitchFamily="34" charset="-120"/>
              </a:rPr>
              <a:t>國中小階段延伸學習痛點</a:t>
            </a:r>
            <a:r>
              <a:rPr lang="en-US" altLang="zh-TW" sz="3200" b="1" dirty="0">
                <a:solidFill>
                  <a:schemeClr val="tx1"/>
                </a:solidFill>
                <a:latin typeface="微軟正黑體" pitchFamily="34" charset="-120"/>
                <a:ea typeface="微軟正黑體" pitchFamily="34" charset="-120"/>
              </a:rPr>
              <a:t>:</a:t>
            </a:r>
            <a:r>
              <a:rPr lang="zh-TW" altLang="en-US" sz="3200" b="1" dirty="0">
                <a:solidFill>
                  <a:schemeClr val="tx1"/>
                </a:solidFill>
                <a:latin typeface="微軟正黑體" pitchFamily="34" charset="-120"/>
                <a:ea typeface="微軟正黑體" pitchFamily="34" charset="-120"/>
              </a:rPr>
              <a:t> </a:t>
            </a:r>
            <a:r>
              <a:rPr lang="zh-TW" altLang="en-US" sz="3200" dirty="0">
                <a:solidFill>
                  <a:schemeClr val="tx1"/>
                </a:solidFill>
                <a:latin typeface="微軟正黑體" pitchFamily="34" charset="-120"/>
                <a:ea typeface="微軟正黑體" pitchFamily="34" charset="-120"/>
              </a:rPr>
              <a:t>數學基礎知識不足、編程經驗不夠</a:t>
            </a:r>
            <a:endParaRPr lang="en-US" altLang="zh-TW" sz="3200" dirty="0">
              <a:solidFill>
                <a:schemeClr val="tx1"/>
              </a:solidFill>
              <a:latin typeface="微軟正黑體" pitchFamily="34" charset="-120"/>
              <a:ea typeface="微軟正黑體" pitchFamily="34" charset="-120"/>
            </a:endParaRPr>
          </a:p>
          <a:p>
            <a:pPr marL="3055938" indent="-3055938" algn="l"/>
            <a:r>
              <a:rPr lang="zh-TW" altLang="en-US" sz="3200" b="1" dirty="0">
                <a:solidFill>
                  <a:schemeClr val="tx1"/>
                </a:solidFill>
                <a:latin typeface="微軟正黑體" pitchFamily="34" charset="-120"/>
                <a:ea typeface="微軟正黑體" pitchFamily="34" charset="-120"/>
              </a:rPr>
              <a:t>拓可思解決方案</a:t>
            </a:r>
            <a:r>
              <a:rPr lang="en-US" altLang="zh-TW" sz="3200" b="1" dirty="0">
                <a:solidFill>
                  <a:schemeClr val="tx1"/>
                </a:solidFill>
                <a:latin typeface="微軟正黑體" pitchFamily="34" charset="-120"/>
                <a:ea typeface="微軟正黑體" pitchFamily="34" charset="-120"/>
              </a:rPr>
              <a:t>:</a:t>
            </a:r>
            <a:r>
              <a:rPr lang="zh-TW" altLang="en-US" sz="3200" b="1" dirty="0">
                <a:solidFill>
                  <a:schemeClr val="tx1"/>
                </a:solidFill>
                <a:latin typeface="微軟正黑體" pitchFamily="34" charset="-120"/>
                <a:ea typeface="微軟正黑體" pitchFamily="34" charset="-120"/>
              </a:rPr>
              <a:t> </a:t>
            </a:r>
            <a:r>
              <a:rPr lang="zh-TW" altLang="en-US" sz="3200" dirty="0">
                <a:solidFill>
                  <a:schemeClr val="tx1"/>
                </a:solidFill>
                <a:latin typeface="微軟正黑體" pitchFamily="34" charset="-120"/>
                <a:ea typeface="微軟正黑體" pitchFamily="34" charset="-120"/>
              </a:rPr>
              <a:t>實作</a:t>
            </a:r>
            <a:r>
              <a:rPr lang="zh-TW" altLang="en-US" sz="3200" dirty="0" smtClean="0">
                <a:solidFill>
                  <a:schemeClr val="tx1"/>
                </a:solidFill>
                <a:latin typeface="微軟正黑體" pitchFamily="34" charset="-120"/>
                <a:ea typeface="微軟正黑體" pitchFamily="34" charset="-120"/>
              </a:rPr>
              <a:t>實驗</a:t>
            </a:r>
            <a:r>
              <a:rPr lang="zh-TW" altLang="en-US" sz="3200" dirty="0">
                <a:solidFill>
                  <a:schemeClr val="tx1"/>
                </a:solidFill>
                <a:latin typeface="微軟正黑體" pitchFamily="34" charset="-120"/>
                <a:ea typeface="微軟正黑體" pitchFamily="34" charset="-120"/>
              </a:rPr>
              <a:t>設計 </a:t>
            </a:r>
            <a:r>
              <a:rPr lang="en-US" altLang="zh-TW" sz="3200" dirty="0">
                <a:solidFill>
                  <a:schemeClr val="tx1"/>
                </a:solidFill>
                <a:latin typeface="微軟正黑體" pitchFamily="34" charset="-120"/>
                <a:ea typeface="微軟正黑體" pitchFamily="34" charset="-120"/>
              </a:rPr>
              <a:t>- </a:t>
            </a:r>
            <a:r>
              <a:rPr lang="zh-TW" altLang="en-US" sz="3200" dirty="0">
                <a:solidFill>
                  <a:schemeClr val="tx1"/>
                </a:solidFill>
                <a:latin typeface="微軟正黑體" pitchFamily="34" charset="-120"/>
                <a:ea typeface="微軟正黑體" pitchFamily="34" charset="-120"/>
              </a:rPr>
              <a:t>基於心智導圖式的圖形介面、並將複雜的演算法數學模型省略</a:t>
            </a:r>
            <a:endParaRPr lang="en-US" altLang="zh-TW" sz="3200" dirty="0">
              <a:solidFill>
                <a:schemeClr val="tx1"/>
              </a:solidFill>
              <a:latin typeface="微軟正黑體" pitchFamily="34" charset="-120"/>
              <a:ea typeface="微軟正黑體" pitchFamily="34" charset="-120"/>
            </a:endParaRPr>
          </a:p>
        </p:txBody>
      </p:sp>
      <p:sp>
        <p:nvSpPr>
          <p:cNvPr id="10"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11"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zh-TW" altLang="en-US" sz="6600" b="1" spc="420" dirty="0" smtClean="0">
                <a:solidFill>
                  <a:schemeClr val="bg1"/>
                </a:solidFill>
                <a:latin typeface="Microsoft JhengHei" pitchFamily="34" charset="-120"/>
                <a:ea typeface="Microsoft JhengHei" pitchFamily="34" charset="-120"/>
              </a:rPr>
              <a:t>欲解決問題</a:t>
            </a:r>
            <a:endParaRPr lang="en-US" altLang="zh-CN" sz="6600" b="1" spc="420" dirty="0">
              <a:solidFill>
                <a:schemeClr val="bg1"/>
              </a:solidFill>
              <a:latin typeface="Microsoft JhengHei" pitchFamily="34" charset="-120"/>
              <a:ea typeface="Microsoft JhengHei" pitchFamily="34" charset="-120"/>
            </a:endParaRPr>
          </a:p>
        </p:txBody>
      </p:sp>
      <p:sp>
        <p:nvSpPr>
          <p:cNvPr id="12" name="TextBox 188"/>
          <p:cNvSpPr txBox="1"/>
          <p:nvPr/>
        </p:nvSpPr>
        <p:spPr>
          <a:xfrm>
            <a:off x="5904852" y="776450"/>
            <a:ext cx="13931014" cy="2092881"/>
          </a:xfrm>
          <a:prstGeom prst="rect">
            <a:avLst/>
          </a:prstGeom>
          <a:noFill/>
        </p:spPr>
        <p:txBody>
          <a:bodyPr wrap="square" lIns="0" tIns="0" rIns="0" bIns="0" rtlCol="0">
            <a:spAutoFit/>
          </a:bodyPr>
          <a:lstStyle/>
          <a:p>
            <a:pPr algn="l"/>
            <a:r>
              <a:rPr lang="zh-TW" altLang="en-US" sz="4000" spc="-6" dirty="0" smtClean="0">
                <a:solidFill>
                  <a:srgbClr val="4C4C4C"/>
                </a:solidFill>
                <a:latin typeface="Microsoft JhengHei"/>
                <a:ea typeface="Microsoft JhengHei"/>
              </a:rPr>
              <a:t>市場需求點 </a:t>
            </a:r>
            <a:endParaRPr lang="en-US" altLang="zh-CN" sz="4000" dirty="0">
              <a:solidFill>
                <a:srgbClr val="4C4C4C"/>
              </a:solidFill>
              <a:latin typeface="Microsoft JhengHei"/>
              <a:ea typeface="Microsoft JhengHei"/>
            </a:endParaRPr>
          </a:p>
          <a:p>
            <a:pPr algn="l"/>
            <a:r>
              <a:rPr lang="en-US" altLang="zh-TW" sz="9600" b="1" spc="-6" dirty="0" smtClean="0">
                <a:solidFill>
                  <a:srgbClr val="4C4C4C"/>
                </a:solidFill>
                <a:latin typeface="Microsoft JhengHei"/>
                <a:ea typeface="Microsoft JhengHei"/>
              </a:rPr>
              <a:t>2022</a:t>
            </a:r>
            <a:r>
              <a:rPr lang="zh-TW" altLang="en-US" sz="9600" b="1" spc="-6" dirty="0" smtClean="0">
                <a:solidFill>
                  <a:srgbClr val="4C4C4C"/>
                </a:solidFill>
                <a:latin typeface="Microsoft JhengHei"/>
                <a:ea typeface="Microsoft JhengHei"/>
              </a:rPr>
              <a:t>年 </a:t>
            </a:r>
            <a:r>
              <a:rPr lang="en-US" altLang="zh-TW" sz="9600" b="1" spc="-6" dirty="0" smtClean="0">
                <a:solidFill>
                  <a:srgbClr val="4C4C4C"/>
                </a:solidFill>
                <a:latin typeface="Microsoft JhengHei"/>
                <a:ea typeface="Microsoft JhengHei"/>
              </a:rPr>
              <a:t>AI</a:t>
            </a:r>
            <a:r>
              <a:rPr lang="zh-TW" altLang="en-US" sz="9600" b="1" spc="-6" dirty="0" smtClean="0">
                <a:solidFill>
                  <a:srgbClr val="4C4C4C"/>
                </a:solidFill>
                <a:latin typeface="Microsoft JhengHei"/>
                <a:ea typeface="Microsoft JhengHei"/>
              </a:rPr>
              <a:t>教育趨勢</a:t>
            </a:r>
            <a:endParaRPr lang="en-US" altLang="zh-CN" sz="9600" b="1" dirty="0">
              <a:solidFill>
                <a:srgbClr val="4C4C4C"/>
              </a:solidFill>
              <a:latin typeface="Microsoft JhengHei"/>
              <a:ea typeface="Microsoft JhengHei"/>
            </a:endParaRPr>
          </a:p>
        </p:txBody>
      </p:sp>
      <p:sp>
        <p:nvSpPr>
          <p:cNvPr id="13" name="文字方塊 12">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4</a:t>
            </a:r>
            <a:endParaRPr kumimoji="1" lang="zh-TW" altLang="en-US" sz="44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3704168" y="2465512"/>
            <a:ext cx="9070586" cy="4392488"/>
          </a:xfrm>
          <a:prstGeom prst="rect">
            <a:avLst/>
          </a:prstGeom>
          <a:noFill/>
          <a:ln w="9525">
            <a:noFill/>
            <a:miter lim="800000"/>
            <a:headEnd/>
            <a:tailEnd/>
          </a:ln>
        </p:spPr>
      </p:pic>
      <p:sp>
        <p:nvSpPr>
          <p:cNvPr id="12" name="標題 11"/>
          <p:cNvSpPr>
            <a:spLocks noGrp="1"/>
          </p:cNvSpPr>
          <p:nvPr>
            <p:ph type="title"/>
          </p:nvPr>
        </p:nvSpPr>
        <p:spPr/>
        <p:txBody>
          <a:bodyPr/>
          <a:lstStyle/>
          <a:p>
            <a:r>
              <a:rPr lang="zh-TW" altLang="en-US" sz="9600" dirty="0" smtClean="0">
                <a:latin typeface="微軟正黑體" pitchFamily="34" charset="-120"/>
                <a:ea typeface="微軟正黑體" pitchFamily="34" charset="-120"/>
              </a:rPr>
              <a:t>解決方案 </a:t>
            </a:r>
            <a:r>
              <a:rPr lang="en-US" altLang="zh-TW" sz="9600" dirty="0" smtClean="0">
                <a:latin typeface="微軟正黑體" pitchFamily="34" charset="-120"/>
                <a:ea typeface="微軟正黑體" pitchFamily="34" charset="-120"/>
              </a:rPr>
              <a:t>– </a:t>
            </a:r>
            <a:r>
              <a:rPr lang="zh-TW" altLang="en-US" sz="9600" dirty="0" smtClean="0">
                <a:latin typeface="微軟正黑體" pitchFamily="34" charset="-120"/>
                <a:ea typeface="微軟正黑體" pitchFamily="34" charset="-120"/>
              </a:rPr>
              <a:t>資訊科技教育</a:t>
            </a:r>
            <a:r>
              <a:rPr lang="en-US" altLang="zh-TW" sz="9600" dirty="0" smtClean="0">
                <a:latin typeface="微軟正黑體" pitchFamily="34" charset="-120"/>
                <a:ea typeface="微軟正黑體" pitchFamily="34" charset="-120"/>
              </a:rPr>
              <a:t>+</a:t>
            </a:r>
            <a:r>
              <a:rPr lang="zh-TW" altLang="en-US" sz="9600" dirty="0" smtClean="0">
                <a:latin typeface="微軟正黑體" pitchFamily="34" charset="-120"/>
                <a:ea typeface="微軟正黑體" pitchFamily="34" charset="-120"/>
              </a:rPr>
              <a:t>流程思考</a:t>
            </a:r>
            <a:endParaRPr lang="zh-TW" altLang="en-US" sz="9600" dirty="0">
              <a:latin typeface="微軟正黑體" pitchFamily="34" charset="-120"/>
              <a:ea typeface="微軟正黑體" pitchFamily="34" charset="-120"/>
            </a:endParaRPr>
          </a:p>
        </p:txBody>
      </p:sp>
      <p:sp>
        <p:nvSpPr>
          <p:cNvPr id="11" name="文字方塊 10">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5</a:t>
            </a:r>
            <a:endParaRPr kumimoji="1" lang="zh-TW" altLang="en-US" sz="4400" dirty="0">
              <a:solidFill>
                <a:schemeClr val="tx2">
                  <a:lumMod val="75000"/>
                </a:schemeClr>
              </a:solidFill>
            </a:endParaRPr>
          </a:p>
        </p:txBody>
      </p:sp>
      <p:pic>
        <p:nvPicPr>
          <p:cNvPr id="1026" name="Picture 2"/>
          <p:cNvPicPr>
            <a:picLocks noChangeAspect="1" noChangeArrowheads="1"/>
          </p:cNvPicPr>
          <p:nvPr/>
        </p:nvPicPr>
        <p:blipFill>
          <a:blip r:embed="rId3" cstate="print">
            <a:clrChange>
              <a:clrFrom>
                <a:srgbClr val="FFFFFF"/>
              </a:clrFrom>
              <a:clrTo>
                <a:srgbClr val="FFFFFF">
                  <a:alpha val="0"/>
                </a:srgbClr>
              </a:clrTo>
            </a:clrChange>
          </a:blip>
          <a:srcRect t="21650"/>
          <a:stretch>
            <a:fillRect/>
          </a:stretch>
        </p:blipFill>
        <p:spPr bwMode="auto">
          <a:xfrm>
            <a:off x="454696" y="2321496"/>
            <a:ext cx="13406508" cy="6408712"/>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958752" y="8730208"/>
            <a:ext cx="8136904" cy="4577008"/>
          </a:xfrm>
          <a:prstGeom prst="rect">
            <a:avLst/>
          </a:prstGeom>
          <a:noFill/>
          <a:ln w="9525">
            <a:noFill/>
            <a:miter lim="800000"/>
            <a:headEnd/>
            <a:tailEnd/>
          </a:ln>
        </p:spPr>
      </p:pic>
      <p:grpSp>
        <p:nvGrpSpPr>
          <p:cNvPr id="17" name="群組 16"/>
          <p:cNvGrpSpPr/>
          <p:nvPr/>
        </p:nvGrpSpPr>
        <p:grpSpPr>
          <a:xfrm>
            <a:off x="8663608" y="5633864"/>
            <a:ext cx="14833648" cy="7751754"/>
            <a:chOff x="5738648" y="2774730"/>
            <a:chExt cx="18137352" cy="10027453"/>
          </a:xfrm>
        </p:grpSpPr>
        <p:graphicFrame>
          <p:nvGraphicFramePr>
            <p:cNvPr id="5" name="資料庫圖表 4"/>
            <p:cNvGraphicFramePr/>
            <p:nvPr>
              <p:extLst>
                <p:ext uri="{D42A27DB-BD31-4B8C-83A1-F6EECF244321}">
                  <p14:modId xmlns:p14="http://schemas.microsoft.com/office/powerpoint/2010/main" xmlns="" val="2032980874"/>
                </p:ext>
              </p:extLst>
            </p:nvPr>
          </p:nvGraphicFramePr>
          <p:xfrm>
            <a:off x="5738648" y="2774730"/>
            <a:ext cx="18137352" cy="840374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9" name="Picture 2"/>
            <p:cNvPicPr>
              <a:picLocks noChangeAspect="1" noChangeArrowheads="1"/>
            </p:cNvPicPr>
            <p:nvPr/>
          </p:nvPicPr>
          <p:blipFill>
            <a:blip r:embed="rId10" cstate="print"/>
            <a:srcRect r="49920"/>
            <a:stretch>
              <a:fillRect/>
            </a:stretch>
          </p:blipFill>
          <p:spPr bwMode="auto">
            <a:xfrm>
              <a:off x="20315279" y="5549884"/>
              <a:ext cx="3456160" cy="4527084"/>
            </a:xfrm>
            <a:prstGeom prst="flowChartAlternateProcess">
              <a:avLst/>
            </a:prstGeom>
            <a:noFill/>
            <a:ln w="9525">
              <a:noFill/>
              <a:miter lim="800000"/>
              <a:headEnd/>
              <a:tailEnd/>
            </a:ln>
            <a:effectLst>
              <a:outerShdw blurRad="50800" dist="304800" dir="2700000" algn="tl" rotWithShape="0">
                <a:prstClr val="black">
                  <a:alpha val="40000"/>
                </a:prstClr>
              </a:outerShdw>
            </a:effectLst>
          </p:spPr>
        </p:pic>
        <p:pic>
          <p:nvPicPr>
            <p:cNvPr id="16386" name="Picture 2" descr="ãscratchãçåçæå°çµæ"/>
            <p:cNvPicPr>
              <a:picLocks noChangeAspect="1" noChangeArrowheads="1"/>
            </p:cNvPicPr>
            <p:nvPr/>
          </p:nvPicPr>
          <p:blipFill>
            <a:blip r:embed="rId11" cstate="print"/>
            <a:srcRect/>
            <a:stretch>
              <a:fillRect/>
            </a:stretch>
          </p:blipFill>
          <p:spPr bwMode="auto">
            <a:xfrm>
              <a:off x="7235420" y="8736172"/>
              <a:ext cx="2631817" cy="4066011"/>
            </a:xfrm>
            <a:prstGeom prst="flowChartAlternateProcess">
              <a:avLst/>
            </a:prstGeom>
            <a:noFill/>
            <a:ln w="9525">
              <a:noFill/>
              <a:miter lim="800000"/>
              <a:headEnd/>
              <a:tailEnd/>
            </a:ln>
            <a:effectLst>
              <a:outerShdw blurRad="50800" dist="304800" dir="2700000" algn="tl" rotWithShape="0">
                <a:prstClr val="black">
                  <a:alpha val="40000"/>
                </a:prstClr>
              </a:outerShdw>
            </a:effectLst>
          </p:spPr>
        </p:pic>
        <p:pic>
          <p:nvPicPr>
            <p:cNvPr id="1029" name="Picture 5"/>
            <p:cNvPicPr>
              <a:picLocks noChangeAspect="1" noChangeArrowheads="1"/>
            </p:cNvPicPr>
            <p:nvPr/>
          </p:nvPicPr>
          <p:blipFill>
            <a:blip r:embed="rId12" cstate="print"/>
            <a:srcRect/>
            <a:stretch>
              <a:fillRect/>
            </a:stretch>
          </p:blipFill>
          <p:spPr bwMode="auto">
            <a:xfrm>
              <a:off x="11582603" y="7631250"/>
              <a:ext cx="8422535" cy="4737675"/>
            </a:xfrm>
            <a:prstGeom prst="rect">
              <a:avLst/>
            </a:prstGeom>
            <a:noFill/>
            <a:ln w="9525">
              <a:noFill/>
              <a:miter lim="800000"/>
              <a:headEnd/>
              <a:tailEnd/>
            </a:ln>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文字版面配置區 2"/>
          <p:cNvSpPr>
            <a:spLocks noGrp="1"/>
          </p:cNvSpPr>
          <p:nvPr>
            <p:ph type="body" idx="1"/>
          </p:nvPr>
        </p:nvSpPr>
        <p:spPr/>
        <p:txBody>
          <a:bodyPr/>
          <a:lstStyle/>
          <a:p>
            <a:endParaRPr lang="zh-TW" altLang="en-US"/>
          </a:p>
        </p:txBody>
      </p:sp>
      <p:pic>
        <p:nvPicPr>
          <p:cNvPr id="1026" name="Picture 2" descr="大自然，孩子，鹅，小鸟，小男孩，鸭子壁纸,高清图片-壁纸吧"/>
          <p:cNvPicPr>
            <a:picLocks noChangeAspect="1" noChangeArrowheads="1"/>
          </p:cNvPicPr>
          <p:nvPr/>
        </p:nvPicPr>
        <p:blipFill>
          <a:blip r:embed="rId2" cstate="print">
            <a:lum/>
          </a:blip>
          <a:srcRect t="6900" b="8540"/>
          <a:stretch>
            <a:fillRect/>
          </a:stretch>
        </p:blipFill>
        <p:spPr bwMode="auto">
          <a:xfrm>
            <a:off x="0" y="0"/>
            <a:ext cx="24336460" cy="13716000"/>
          </a:xfrm>
          <a:prstGeom prst="rect">
            <a:avLst/>
          </a:prstGeom>
          <a:noFill/>
        </p:spPr>
      </p:pic>
      <p:sp>
        <p:nvSpPr>
          <p:cNvPr id="6" name="文字方塊 5"/>
          <p:cNvSpPr txBox="1"/>
          <p:nvPr/>
        </p:nvSpPr>
        <p:spPr>
          <a:xfrm>
            <a:off x="14406578" y="3428976"/>
            <a:ext cx="6643734" cy="7478970"/>
          </a:xfrm>
          <a:prstGeom prst="rect">
            <a:avLst/>
          </a:prstGeom>
          <a:noFill/>
        </p:spPr>
        <p:txBody>
          <a:bodyPr wrap="square" rtlCol="0">
            <a:spAutoFit/>
          </a:bodyPr>
          <a:lstStyle/>
          <a:p>
            <a:pPr algn="l"/>
            <a:r>
              <a:rPr lang="en-US" altLang="zh-TW" sz="12000" dirty="0">
                <a:solidFill>
                  <a:srgbClr val="FFFDF5"/>
                </a:solidFill>
                <a:effectLst>
                  <a:outerShdw blurRad="38100" dist="38100" dir="2700000" algn="tl">
                    <a:srgbClr val="000000">
                      <a:alpha val="43137"/>
                    </a:srgbClr>
                  </a:outerShdw>
                </a:effectLst>
                <a:latin typeface="Impact" pitchFamily="34" charset="0"/>
              </a:rPr>
              <a:t>Inspire </a:t>
            </a:r>
          </a:p>
          <a:p>
            <a:pPr algn="l"/>
            <a:r>
              <a:rPr lang="en-US" altLang="zh-TW" sz="12000" dirty="0">
                <a:solidFill>
                  <a:srgbClr val="FFFDF5"/>
                </a:solidFill>
                <a:effectLst>
                  <a:outerShdw blurRad="38100" dist="38100" dir="2700000" algn="tl">
                    <a:srgbClr val="000000">
                      <a:alpha val="43137"/>
                    </a:srgbClr>
                  </a:outerShdw>
                </a:effectLst>
                <a:latin typeface="Impact" pitchFamily="34" charset="0"/>
              </a:rPr>
              <a:t>Design</a:t>
            </a:r>
          </a:p>
          <a:p>
            <a:pPr algn="l"/>
            <a:r>
              <a:rPr lang="en-US" altLang="zh-TW" sz="12000" dirty="0">
                <a:solidFill>
                  <a:srgbClr val="FFFDF5"/>
                </a:solidFill>
                <a:effectLst>
                  <a:outerShdw blurRad="38100" dist="38100" dir="2700000" algn="tl">
                    <a:srgbClr val="000000">
                      <a:alpha val="43137"/>
                    </a:srgbClr>
                  </a:outerShdw>
                </a:effectLst>
                <a:latin typeface="Impact" pitchFamily="34" charset="0"/>
              </a:rPr>
              <a:t>Thinking </a:t>
            </a:r>
          </a:p>
          <a:p>
            <a:pPr algn="l"/>
            <a:r>
              <a:rPr lang="en-US" altLang="zh-TW" sz="12000" dirty="0">
                <a:solidFill>
                  <a:srgbClr val="FFFDF5"/>
                </a:solidFill>
                <a:effectLst>
                  <a:outerShdw blurRad="38100" dist="38100" dir="2700000" algn="tl">
                    <a:srgbClr val="000000">
                      <a:alpha val="43137"/>
                    </a:srgbClr>
                  </a:outerShdw>
                </a:effectLst>
                <a:latin typeface="Impact" pitchFamily="34" charset="0"/>
              </a:rPr>
              <a:t>from kids</a:t>
            </a:r>
            <a:endParaRPr lang="zh-TW" altLang="en-US" sz="12000" dirty="0">
              <a:solidFill>
                <a:srgbClr val="FFFDF5"/>
              </a:solidFill>
              <a:effectLst>
                <a:outerShdw blurRad="38100" dist="38100" dir="2700000" algn="tl">
                  <a:srgbClr val="000000">
                    <a:alpha val="43137"/>
                  </a:srgbClr>
                </a:outerShdw>
              </a:effectLst>
              <a:latin typeface="Impact" pitchFamily="34" charset="0"/>
            </a:endParaRPr>
          </a:p>
        </p:txBody>
      </p:sp>
      <p:pic>
        <p:nvPicPr>
          <p:cNvPr id="7" name="Picture 4" descr="pasted-image.pdf"/>
          <p:cNvPicPr>
            <a:picLocks noChangeAspect="1"/>
          </p:cNvPicPr>
          <p:nvPr/>
        </p:nvPicPr>
        <p:blipFill>
          <a:blip r:embed="rId3" cstate="print"/>
          <a:srcRect/>
          <a:stretch>
            <a:fillRect/>
          </a:stretch>
        </p:blipFill>
        <p:spPr bwMode="auto">
          <a:xfrm>
            <a:off x="512763" y="555625"/>
            <a:ext cx="3000375" cy="1250950"/>
          </a:xfrm>
          <a:prstGeom prst="rect">
            <a:avLst/>
          </a:prstGeom>
          <a:noFill/>
          <a:ln w="12700" cap="flat" cmpd="sng">
            <a:noFill/>
            <a:prstDash val="solid"/>
            <a:miter lim="400000"/>
            <a:headEnd type="none" w="med" len="med"/>
            <a:tailEnd type="none" w="med" len="med"/>
          </a:ln>
          <a:effectLst/>
        </p:spPr>
      </p:pic>
    </p:spTree>
    <p:extLst>
      <p:ext uri="{BB962C8B-B14F-4D97-AF65-F5344CB8AC3E}">
        <p14:creationId xmlns="" xmlns:p14="http://schemas.microsoft.com/office/powerpoint/2010/main" val="2555622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內容版面配置區 3">
            <a:extLst>
              <a:ext uri="{FF2B5EF4-FFF2-40B4-BE49-F238E27FC236}">
                <a16:creationId xmlns="" xmlns:a16="http://schemas.microsoft.com/office/drawing/2014/main" id="{09D6AB8B-B03A-4546-9218-263E187C9029}"/>
              </a:ext>
            </a:extLst>
          </p:cNvPr>
          <p:cNvSpPr>
            <a:spLocks noGrp="1"/>
          </p:cNvSpPr>
          <p:nvPr>
            <p:ph sz="quarter" idx="11"/>
          </p:nvPr>
        </p:nvSpPr>
        <p:spPr/>
        <p:txBody>
          <a:bodyPr/>
          <a:lstStyle/>
          <a:p>
            <a:r>
              <a:rPr lang="en-US" altLang="zh-TW" dirty="0"/>
              <a:t>PART </a:t>
            </a:r>
            <a:r>
              <a:rPr lang="en-US" altLang="zh-TW" dirty="0" smtClean="0"/>
              <a:t>II</a:t>
            </a:r>
            <a:endParaRPr lang="en-US" altLang="zh-TW" dirty="0"/>
          </a:p>
          <a:p>
            <a:r>
              <a:rPr lang="zh-TW" altLang="en-US" b="1" dirty="0" smtClean="0">
                <a:latin typeface="微軟正黑體" pitchFamily="34" charset="-120"/>
                <a:ea typeface="微軟正黑體" pitchFamily="34" charset="-120"/>
              </a:rPr>
              <a:t>商模與合作夥伴</a:t>
            </a:r>
            <a:endParaRPr lang="zh-TW" altLang="en-US" b="1" dirty="0">
              <a:latin typeface="微軟正黑體" pitchFamily="34" charset="-120"/>
              <a:ea typeface="微軟正黑體" pitchFamily="34" charset="-120"/>
            </a:endParaRPr>
          </a:p>
        </p:txBody>
      </p:sp>
    </p:spTree>
    <p:extLst>
      <p:ext uri="{BB962C8B-B14F-4D97-AF65-F5344CB8AC3E}">
        <p14:creationId xmlns="" xmlns:p14="http://schemas.microsoft.com/office/powerpoint/2010/main" val="1247814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27"/>
          <p:cNvSpPr/>
          <p:nvPr/>
        </p:nvSpPr>
        <p:spPr>
          <a:xfrm>
            <a:off x="1149350" y="1403351"/>
            <a:ext cx="44332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b="1" dirty="0">
              <a:latin typeface="Microsoft JhengHei" pitchFamily="34" charset="-120"/>
              <a:ea typeface="Microsoft JhengHei" pitchFamily="34" charset="-120"/>
            </a:endParaRPr>
          </a:p>
        </p:txBody>
      </p:sp>
      <p:sp>
        <p:nvSpPr>
          <p:cNvPr id="5" name="Freeform 129"/>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6" name="TextBox 42"/>
          <p:cNvSpPr txBox="1"/>
          <p:nvPr/>
        </p:nvSpPr>
        <p:spPr>
          <a:xfrm>
            <a:off x="5904852" y="776450"/>
            <a:ext cx="17747628" cy="2092881"/>
          </a:xfrm>
          <a:prstGeom prst="rect">
            <a:avLst/>
          </a:prstGeom>
          <a:noFill/>
        </p:spPr>
        <p:txBody>
          <a:bodyPr wrap="square" lIns="0" tIns="0" rIns="0" bIns="0" rtlCol="0">
            <a:spAutoFit/>
          </a:bodyPr>
          <a:lstStyle/>
          <a:p>
            <a:pPr algn="l"/>
            <a:r>
              <a:rPr lang="zh-TW" altLang="en-US" sz="4000" spc="-6" dirty="0" smtClean="0">
                <a:solidFill>
                  <a:srgbClr val="4C4C4C"/>
                </a:solidFill>
                <a:latin typeface="Microsoft JhengHei"/>
                <a:ea typeface="Microsoft JhengHei"/>
              </a:rPr>
              <a:t>資訊科技教育的夥伴連結</a:t>
            </a:r>
            <a:endParaRPr lang="en-US" altLang="zh-CN" sz="4000" dirty="0">
              <a:solidFill>
                <a:srgbClr val="4C4C4C"/>
              </a:solidFill>
              <a:latin typeface="Microsoft JhengHei"/>
              <a:ea typeface="Microsoft JhengHei"/>
            </a:endParaRPr>
          </a:p>
          <a:p>
            <a:pPr algn="l"/>
            <a:r>
              <a:rPr lang="zh-TW" altLang="en-US" sz="9600" b="1" dirty="0" smtClean="0">
                <a:solidFill>
                  <a:srgbClr val="4C4C4C"/>
                </a:solidFill>
                <a:latin typeface="Microsoft JhengHei"/>
                <a:ea typeface="Microsoft JhengHei"/>
              </a:rPr>
              <a:t>合作夥伴與</a:t>
            </a:r>
            <a:r>
              <a:rPr lang="en-US" altLang="zh-TW" sz="9600" b="1" dirty="0" smtClean="0">
                <a:solidFill>
                  <a:srgbClr val="4C4C4C"/>
                </a:solidFill>
                <a:latin typeface="Microsoft JhengHei"/>
                <a:ea typeface="Microsoft JhengHei"/>
              </a:rPr>
              <a:t>KOL</a:t>
            </a:r>
            <a:r>
              <a:rPr lang="zh-TW" altLang="en-US" sz="9600" b="1" dirty="0" smtClean="0">
                <a:solidFill>
                  <a:srgbClr val="4C4C4C"/>
                </a:solidFill>
                <a:latin typeface="Microsoft JhengHei"/>
                <a:ea typeface="Microsoft JhengHei"/>
              </a:rPr>
              <a:t>顧問</a:t>
            </a:r>
            <a:endParaRPr lang="en-US" altLang="zh-CN" sz="9600" b="1" dirty="0">
              <a:solidFill>
                <a:srgbClr val="4C4C4C"/>
              </a:solidFill>
              <a:latin typeface="Microsoft JhengHei"/>
              <a:ea typeface="Microsoft JhengHei"/>
            </a:endParaRPr>
          </a:p>
        </p:txBody>
      </p:sp>
      <p:sp>
        <p:nvSpPr>
          <p:cNvPr id="7" name="TextBox 41"/>
          <p:cNvSpPr txBox="1"/>
          <p:nvPr/>
        </p:nvSpPr>
        <p:spPr>
          <a:xfrm>
            <a:off x="0" y="676657"/>
            <a:ext cx="5048200" cy="1062727"/>
          </a:xfrm>
          <a:prstGeom prst="rect">
            <a:avLst/>
          </a:prstGeom>
          <a:noFill/>
        </p:spPr>
        <p:txBody>
          <a:bodyPr wrap="square" lIns="0" tIns="0" rIns="0" bIns="0" rtlCol="0">
            <a:spAutoFit/>
          </a:bodyPr>
          <a:lstStyle/>
          <a:p>
            <a:pPr>
              <a:lnSpc>
                <a:spcPct val="113750"/>
              </a:lnSpc>
            </a:pPr>
            <a:r>
              <a:rPr lang="zh-TW" altLang="en-US" sz="6600" b="1" spc="420" dirty="0" smtClean="0">
                <a:solidFill>
                  <a:schemeClr val="bg1"/>
                </a:solidFill>
                <a:latin typeface="Microsoft JhengHei" pitchFamily="34" charset="-120"/>
                <a:ea typeface="Microsoft JhengHei" pitchFamily="34" charset="-120"/>
              </a:rPr>
              <a:t>團隊介紹</a:t>
            </a:r>
            <a:endParaRPr lang="en-US" altLang="zh-CN" sz="6600" b="1" spc="420" dirty="0">
              <a:solidFill>
                <a:schemeClr val="bg1"/>
              </a:solidFill>
              <a:latin typeface="Microsoft JhengHei" pitchFamily="34" charset="-120"/>
              <a:ea typeface="Microsoft JhengHei" pitchFamily="34" charset="-120"/>
            </a:endParaRPr>
          </a:p>
        </p:txBody>
      </p:sp>
      <p:sp>
        <p:nvSpPr>
          <p:cNvPr id="17" name="內容版面配置區 2"/>
          <p:cNvSpPr>
            <a:spLocks noGrp="1"/>
          </p:cNvSpPr>
          <p:nvPr>
            <p:ph idx="1"/>
          </p:nvPr>
        </p:nvSpPr>
        <p:spPr>
          <a:xfrm>
            <a:off x="16192528" y="11538520"/>
            <a:ext cx="8168824" cy="1944216"/>
          </a:xfrm>
          <a:noFill/>
        </p:spPr>
        <p:txBody>
          <a:bodyPr/>
          <a:lstStyle/>
          <a:p>
            <a:pPr>
              <a:buNone/>
            </a:pPr>
            <a:r>
              <a:rPr lang="zh-TW" altLang="en-US" sz="3200" dirty="0">
                <a:latin typeface="微軟正黑體" pitchFamily="34" charset="-120"/>
                <a:ea typeface="微軟正黑體" pitchFamily="34" charset="-120"/>
              </a:rPr>
              <a:t>最高學歷：台灣師範大學資訊教育所博士</a:t>
            </a:r>
            <a:endParaRPr lang="en-US" altLang="zh-TW" sz="3200" dirty="0">
              <a:latin typeface="微軟正黑體" pitchFamily="34" charset="-120"/>
              <a:ea typeface="微軟正黑體" pitchFamily="34" charset="-120"/>
            </a:endParaRPr>
          </a:p>
          <a:p>
            <a:pPr>
              <a:buNone/>
            </a:pPr>
            <a:r>
              <a:rPr lang="zh-TW" altLang="en-US" sz="3200" dirty="0">
                <a:latin typeface="微軟正黑體" pitchFamily="34" charset="-120"/>
                <a:ea typeface="微軟正黑體" pitchFamily="34" charset="-120"/>
              </a:rPr>
              <a:t>研究專長：遊戲式學習、學習行為模式分析</a:t>
            </a:r>
          </a:p>
        </p:txBody>
      </p:sp>
      <p:pic>
        <p:nvPicPr>
          <p:cNvPr id="18" name="Picture 2" descr="æä¸ä¸æ¾å¤§ç§çï¼"/>
          <p:cNvPicPr>
            <a:picLocks noChangeAspect="1" noChangeArrowheads="1"/>
          </p:cNvPicPr>
          <p:nvPr/>
        </p:nvPicPr>
        <p:blipFill>
          <a:blip r:embed="rId2" cstate="print"/>
          <a:srcRect t="921"/>
          <a:stretch>
            <a:fillRect/>
          </a:stretch>
        </p:blipFill>
        <p:spPr bwMode="auto">
          <a:xfrm rot="21166566">
            <a:off x="16351557" y="8566426"/>
            <a:ext cx="2295785" cy="3009994"/>
          </a:xfrm>
          <a:prstGeom prst="ellipse">
            <a:avLst/>
          </a:prstGeom>
          <a:ln>
            <a:noFill/>
          </a:ln>
          <a:effectLst>
            <a:softEdge rad="112500"/>
          </a:effectLst>
        </p:spPr>
      </p:pic>
      <p:sp>
        <p:nvSpPr>
          <p:cNvPr id="19" name="內容版面配置區 2"/>
          <p:cNvSpPr txBox="1">
            <a:spLocks/>
          </p:cNvSpPr>
          <p:nvPr/>
        </p:nvSpPr>
        <p:spPr>
          <a:xfrm>
            <a:off x="16310466" y="6705836"/>
            <a:ext cx="8073534" cy="3160699"/>
          </a:xfrm>
          <a:prstGeom prst="rect">
            <a:avLst/>
          </a:prstGeom>
          <a:noFill/>
        </p:spPr>
        <p:txBody>
          <a:bodyPr lIns="91440" tIns="45720" rIns="91440" bIns="45720"/>
          <a:lstStyle>
            <a:lvl1pPr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a:lstStyle>
          <a:p>
            <a:r>
              <a:rPr lang="zh-TW" altLang="en-US" sz="3200" kern="0" dirty="0"/>
              <a:t>最高學歷：國立成功大學工業設計系博士</a:t>
            </a:r>
          </a:p>
          <a:p>
            <a:r>
              <a:rPr lang="zh-TW" altLang="en-US" sz="3200" kern="0" dirty="0"/>
              <a:t>研究專長： </a:t>
            </a:r>
            <a:r>
              <a:rPr lang="en-US" altLang="zh-TW" sz="3200" kern="0" dirty="0"/>
              <a:t>STEAM</a:t>
            </a:r>
            <a:r>
              <a:rPr lang="zh-TW" altLang="en-US" sz="3200" kern="0" dirty="0"/>
              <a:t>機器人程式教育、</a:t>
            </a:r>
            <a:r>
              <a:rPr lang="en-US" altLang="zh-TW" sz="3200" kern="0" dirty="0"/>
              <a:t> </a:t>
            </a:r>
            <a:r>
              <a:rPr lang="zh-TW" altLang="en-US" sz="3200" kern="0" dirty="0"/>
              <a:t> </a:t>
            </a:r>
            <a:endParaRPr lang="en-US" altLang="zh-TW" sz="3200" kern="0" dirty="0"/>
          </a:p>
          <a:p>
            <a:r>
              <a:rPr lang="zh-TW" altLang="en-US" sz="3200" kern="0" dirty="0"/>
              <a:t>                     </a:t>
            </a:r>
            <a:r>
              <a:rPr lang="en-US" altLang="zh-TW" sz="3200" kern="0" dirty="0"/>
              <a:t>VR/AR</a:t>
            </a:r>
            <a:r>
              <a:rPr lang="zh-TW" altLang="en-US" sz="3200" kern="0" dirty="0"/>
              <a:t>教育遊戲設計、 </a:t>
            </a:r>
            <a:r>
              <a:rPr lang="en-US" altLang="zh-TW" sz="3200" kern="0" dirty="0"/>
              <a:t>3D</a:t>
            </a:r>
            <a:r>
              <a:rPr lang="zh-TW" altLang="en-US" sz="3200" kern="0" dirty="0"/>
              <a:t>列印</a:t>
            </a:r>
          </a:p>
        </p:txBody>
      </p:sp>
      <p:pic>
        <p:nvPicPr>
          <p:cNvPr id="20" name="Picture 2" descr="http://delt.web.nthu.edu.tw/ezfiles/990/1990/img/728/FuYuanChiu2016.jpg"/>
          <p:cNvPicPr>
            <a:picLocks noChangeAspect="1" noChangeArrowheads="1"/>
          </p:cNvPicPr>
          <p:nvPr/>
        </p:nvPicPr>
        <p:blipFill>
          <a:blip r:embed="rId3" cstate="print"/>
          <a:srcRect l="-15790" r="-23687"/>
          <a:stretch>
            <a:fillRect/>
          </a:stretch>
        </p:blipFill>
        <p:spPr bwMode="auto">
          <a:xfrm>
            <a:off x="16022434" y="4049688"/>
            <a:ext cx="3096344" cy="2736304"/>
          </a:xfrm>
          <a:prstGeom prst="ellipse">
            <a:avLst/>
          </a:prstGeom>
          <a:ln>
            <a:noFill/>
          </a:ln>
          <a:effectLst>
            <a:softEdge rad="112500"/>
          </a:effectLst>
        </p:spPr>
      </p:pic>
      <p:sp>
        <p:nvSpPr>
          <p:cNvPr id="21" name="矩形 20"/>
          <p:cNvSpPr/>
          <p:nvPr/>
        </p:nvSpPr>
        <p:spPr>
          <a:xfrm>
            <a:off x="18725293" y="4193704"/>
            <a:ext cx="5780075" cy="2062103"/>
          </a:xfrm>
          <a:prstGeom prst="rect">
            <a:avLst/>
          </a:prstGeom>
        </p:spPr>
        <p:txBody>
          <a:bodyPr wrap="square">
            <a:spAutoFit/>
          </a:bodyPr>
          <a:lstStyle/>
          <a:p>
            <a:pPr algn="l"/>
            <a:r>
              <a:rPr lang="zh-TW" altLang="en-US" sz="3200" b="1" kern="0" dirty="0">
                <a:latin typeface="微軟正黑體" pitchFamily="34" charset="-120"/>
                <a:ea typeface="微軟正黑體" pitchFamily="34" charset="-120"/>
              </a:rPr>
              <a:t>國立清華大學</a:t>
            </a:r>
            <a:endParaRPr lang="en-US" altLang="zh-TW" sz="3200" b="1" kern="0" dirty="0">
              <a:latin typeface="微軟正黑體" pitchFamily="34" charset="-120"/>
              <a:ea typeface="微軟正黑體" pitchFamily="34" charset="-120"/>
            </a:endParaRPr>
          </a:p>
          <a:p>
            <a:pPr algn="l"/>
            <a:r>
              <a:rPr lang="zh-TW" altLang="en-US" sz="3200" b="1" kern="0" dirty="0">
                <a:latin typeface="微軟正黑體" pitchFamily="34" charset="-120"/>
                <a:ea typeface="微軟正黑體" pitchFamily="34" charset="-120"/>
              </a:rPr>
              <a:t>教育與學習科技學系</a:t>
            </a:r>
          </a:p>
          <a:p>
            <a:pPr algn="l"/>
            <a:r>
              <a:rPr lang="zh-TW" altLang="en-US" sz="3200" b="1" kern="0" dirty="0">
                <a:latin typeface="微軟正黑體" pitchFamily="34" charset="-120"/>
                <a:ea typeface="微軟正黑體" pitchFamily="34" charset="-120"/>
              </a:rPr>
              <a:t>邱富源 副教授</a:t>
            </a:r>
            <a:endParaRPr lang="en-US" altLang="zh-TW" sz="3200" b="1" kern="0" dirty="0">
              <a:latin typeface="微軟正黑體" pitchFamily="34" charset="-120"/>
              <a:ea typeface="微軟正黑體" pitchFamily="34" charset="-120"/>
            </a:endParaRPr>
          </a:p>
          <a:p>
            <a:pPr algn="l"/>
            <a:r>
              <a:rPr lang="en-US" altLang="zh-TW" sz="3200" b="1" kern="0" dirty="0">
                <a:latin typeface="微軟正黑體" pitchFamily="34" charset="-120"/>
                <a:ea typeface="微軟正黑體" pitchFamily="34" charset="-120"/>
              </a:rPr>
              <a:t>(Dr. Chiu, Fu-Yuan)</a:t>
            </a:r>
          </a:p>
        </p:txBody>
      </p:sp>
      <p:sp>
        <p:nvSpPr>
          <p:cNvPr id="22" name="矩形 21"/>
          <p:cNvSpPr/>
          <p:nvPr/>
        </p:nvSpPr>
        <p:spPr>
          <a:xfrm>
            <a:off x="18816736" y="9044369"/>
            <a:ext cx="4269117" cy="2062103"/>
          </a:xfrm>
          <a:prstGeom prst="rect">
            <a:avLst/>
          </a:prstGeom>
        </p:spPr>
        <p:txBody>
          <a:bodyPr wrap="none">
            <a:spAutoFit/>
          </a:bodyPr>
          <a:lstStyle/>
          <a:p>
            <a:pPr algn="l"/>
            <a:r>
              <a:rPr lang="zh-TW" altLang="en-US" sz="3200" b="1" kern="0" dirty="0">
                <a:latin typeface="微軟正黑體" pitchFamily="34" charset="-120"/>
                <a:ea typeface="微軟正黑體" pitchFamily="34" charset="-120"/>
              </a:rPr>
              <a:t>國立</a:t>
            </a:r>
            <a:r>
              <a:rPr lang="zh-TW" altLang="en-US" sz="3200" b="1" kern="0" dirty="0">
                <a:solidFill>
                  <a:srgbClr val="333333">
                    <a:lumMod val="50000"/>
                  </a:srgbClr>
                </a:solidFill>
                <a:latin typeface="微軟正黑體" pitchFamily="34" charset="-120"/>
                <a:ea typeface="微軟正黑體" pitchFamily="34" charset="-120"/>
                <a:sym typeface="Lato Light" pitchFamily="34" charset="0"/>
              </a:rPr>
              <a:t>臺灣科技大學</a:t>
            </a:r>
            <a:endParaRPr lang="en-US" altLang="zh-TW" sz="3200" b="1" kern="0" dirty="0">
              <a:solidFill>
                <a:srgbClr val="333333">
                  <a:lumMod val="50000"/>
                </a:srgbClr>
              </a:solidFill>
              <a:latin typeface="微軟正黑體" pitchFamily="34" charset="-120"/>
              <a:ea typeface="微軟正黑體" pitchFamily="34" charset="-120"/>
              <a:sym typeface="Lato Light" pitchFamily="34" charset="0"/>
            </a:endParaRPr>
          </a:p>
          <a:p>
            <a:pPr algn="l"/>
            <a:r>
              <a:rPr lang="zh-TW" altLang="en-US" sz="3200" b="1" kern="0" dirty="0">
                <a:solidFill>
                  <a:srgbClr val="333333">
                    <a:lumMod val="50000"/>
                  </a:srgbClr>
                </a:solidFill>
                <a:latin typeface="微軟正黑體" pitchFamily="34" charset="-120"/>
                <a:ea typeface="微軟正黑體" pitchFamily="34" charset="-120"/>
                <a:sym typeface="Lato Light" pitchFamily="34" charset="0"/>
              </a:rPr>
              <a:t>應用科技研究所</a:t>
            </a:r>
            <a:endParaRPr lang="en-US" altLang="zh-TW" sz="3200" b="1" kern="0" dirty="0">
              <a:latin typeface="微軟正黑體" pitchFamily="34" charset="-120"/>
              <a:ea typeface="微軟正黑體" pitchFamily="34" charset="-120"/>
            </a:endParaRPr>
          </a:p>
          <a:p>
            <a:pPr algn="l"/>
            <a:r>
              <a:rPr lang="zh-TW" altLang="en-US" sz="3200" b="1" kern="0" dirty="0">
                <a:latin typeface="微軟正黑體" pitchFamily="34" charset="-120"/>
                <a:ea typeface="微軟正黑體" pitchFamily="34" charset="-120"/>
              </a:rPr>
              <a:t>侯惠澤 教授</a:t>
            </a:r>
            <a:r>
              <a:rPr lang="en-US" altLang="zh-TW" sz="3200" b="1" kern="0" dirty="0">
                <a:latin typeface="微軟正黑體" pitchFamily="34" charset="-120"/>
                <a:ea typeface="微軟正黑體" pitchFamily="34" charset="-120"/>
              </a:rPr>
              <a:t>(</a:t>
            </a:r>
            <a:r>
              <a:rPr lang="zh-TW" altLang="en-US" sz="3200" b="1" kern="0" dirty="0">
                <a:latin typeface="微軟正黑體" pitchFamily="34" charset="-120"/>
                <a:ea typeface="微軟正黑體" pitchFamily="34" charset="-120"/>
              </a:rPr>
              <a:t>特聘教授</a:t>
            </a:r>
            <a:r>
              <a:rPr lang="en-US" altLang="zh-TW" sz="3200" b="1" kern="0" dirty="0">
                <a:latin typeface="微軟正黑體" pitchFamily="34" charset="-120"/>
                <a:ea typeface="微軟正黑體" pitchFamily="34" charset="-120"/>
              </a:rPr>
              <a:t>)</a:t>
            </a:r>
          </a:p>
          <a:p>
            <a:pPr algn="l"/>
            <a:r>
              <a:rPr lang="en-US" altLang="zh-TW" sz="3200" b="1" kern="0" dirty="0">
                <a:latin typeface="微軟正黑體" pitchFamily="34" charset="-120"/>
                <a:ea typeface="微軟正黑體" pitchFamily="34" charset="-120"/>
              </a:rPr>
              <a:t>(</a:t>
            </a:r>
            <a:r>
              <a:rPr lang="en-US" altLang="zh-TW" sz="3200" b="1" kern="0" dirty="0" err="1">
                <a:latin typeface="微軟正黑體" pitchFamily="34" charset="-120"/>
                <a:ea typeface="微軟正黑體" pitchFamily="34" charset="-120"/>
              </a:rPr>
              <a:t>Huei-Tse</a:t>
            </a:r>
            <a:r>
              <a:rPr lang="en-US" altLang="zh-TW" sz="3200" b="1" kern="0" dirty="0">
                <a:latin typeface="微軟正黑體" pitchFamily="34" charset="-120"/>
                <a:ea typeface="微軟正黑體" pitchFamily="34" charset="-120"/>
              </a:rPr>
              <a:t> Hou) </a:t>
            </a:r>
          </a:p>
        </p:txBody>
      </p:sp>
      <p:sp>
        <p:nvSpPr>
          <p:cNvPr id="23" name="矩形 22"/>
          <p:cNvSpPr/>
          <p:nvPr/>
        </p:nvSpPr>
        <p:spPr>
          <a:xfrm>
            <a:off x="15864408" y="3041576"/>
            <a:ext cx="4968552" cy="707886"/>
          </a:xfrm>
          <a:prstGeom prst="rect">
            <a:avLst/>
          </a:prstGeom>
        </p:spPr>
        <p:txBody>
          <a:bodyPr wrap="square">
            <a:spAutoFit/>
          </a:bodyPr>
          <a:lstStyle/>
          <a:p>
            <a:r>
              <a:rPr lang="zh-TW" altLang="en-US" sz="4000" b="1" u="sng" kern="0" dirty="0">
                <a:latin typeface="微軟正黑體" pitchFamily="34" charset="-120"/>
                <a:ea typeface="微軟正黑體" pitchFamily="34" charset="-120"/>
              </a:rPr>
              <a:t>教學設計顧問及</a:t>
            </a:r>
            <a:r>
              <a:rPr lang="en-US" altLang="zh-TW" sz="4000" b="1" u="sng" kern="0" dirty="0">
                <a:latin typeface="微軟正黑體" pitchFamily="34" charset="-120"/>
                <a:ea typeface="微軟正黑體" pitchFamily="34" charset="-120"/>
              </a:rPr>
              <a:t>KOL</a:t>
            </a:r>
            <a:endParaRPr lang="zh-TW" altLang="en-US" sz="4000" u="sng" dirty="0"/>
          </a:p>
        </p:txBody>
      </p:sp>
      <p:grpSp>
        <p:nvGrpSpPr>
          <p:cNvPr id="2" name="群組 23"/>
          <p:cNvGrpSpPr/>
          <p:nvPr/>
        </p:nvGrpSpPr>
        <p:grpSpPr>
          <a:xfrm>
            <a:off x="404730" y="4357670"/>
            <a:ext cx="15787798" cy="6929486"/>
            <a:chOff x="1149351" y="3843466"/>
            <a:chExt cx="21629026" cy="9058239"/>
          </a:xfrm>
        </p:grpSpPr>
        <p:pic>
          <p:nvPicPr>
            <p:cNvPr id="27" name="Picture 14" descr="E:\下載資料\新北市政府教育局.png"/>
            <p:cNvPicPr>
              <a:picLocks noChangeAspect="1" noChangeArrowheads="1"/>
            </p:cNvPicPr>
            <p:nvPr/>
          </p:nvPicPr>
          <p:blipFill>
            <a:blip r:embed="rId4" cstate="print"/>
            <a:srcRect/>
            <a:stretch>
              <a:fillRect/>
            </a:stretch>
          </p:blipFill>
          <p:spPr bwMode="auto">
            <a:xfrm>
              <a:off x="2021307" y="4095565"/>
              <a:ext cx="9760117" cy="2022124"/>
            </a:xfrm>
            <a:prstGeom prst="rect">
              <a:avLst/>
            </a:prstGeom>
            <a:noFill/>
          </p:spPr>
        </p:pic>
        <p:pic>
          <p:nvPicPr>
            <p:cNvPr id="28" name="Picture 2" descr="未提供相片說明。"/>
            <p:cNvPicPr>
              <a:picLocks noChangeAspect="1" noChangeArrowheads="1"/>
            </p:cNvPicPr>
            <p:nvPr/>
          </p:nvPicPr>
          <p:blipFill>
            <a:blip r:embed="rId5" cstate="print"/>
            <a:srcRect t="16814" b="22621"/>
            <a:stretch>
              <a:fillRect/>
            </a:stretch>
          </p:blipFill>
          <p:spPr bwMode="auto">
            <a:xfrm>
              <a:off x="1597298" y="9429850"/>
              <a:ext cx="5090412" cy="3082987"/>
            </a:xfrm>
            <a:prstGeom prst="rect">
              <a:avLst/>
            </a:prstGeom>
            <a:noFill/>
          </p:spPr>
        </p:pic>
        <p:pic>
          <p:nvPicPr>
            <p:cNvPr id="29" name="Picture 2" descr="E:\下載資料\清大教育服務團.jpg"/>
            <p:cNvPicPr>
              <a:picLocks noChangeAspect="1" noChangeArrowheads="1"/>
            </p:cNvPicPr>
            <p:nvPr/>
          </p:nvPicPr>
          <p:blipFill>
            <a:blip r:embed="rId6" cstate="print"/>
            <a:srcRect/>
            <a:stretch>
              <a:fillRect/>
            </a:stretch>
          </p:blipFill>
          <p:spPr bwMode="auto">
            <a:xfrm>
              <a:off x="11628332" y="8852339"/>
              <a:ext cx="3564064" cy="4043441"/>
            </a:xfrm>
            <a:prstGeom prst="rect">
              <a:avLst/>
            </a:prstGeom>
            <a:noFill/>
          </p:spPr>
        </p:pic>
        <p:pic>
          <p:nvPicPr>
            <p:cNvPr id="30" name="Picture 3" descr="E:\下載資料\AWSJIC.jpg"/>
            <p:cNvPicPr>
              <a:picLocks noChangeAspect="1" noChangeArrowheads="1"/>
            </p:cNvPicPr>
            <p:nvPr/>
          </p:nvPicPr>
          <p:blipFill>
            <a:blip r:embed="rId7" cstate="print"/>
            <a:srcRect/>
            <a:stretch>
              <a:fillRect/>
            </a:stretch>
          </p:blipFill>
          <p:spPr bwMode="auto">
            <a:xfrm>
              <a:off x="1149351" y="6337738"/>
              <a:ext cx="5874538" cy="3139429"/>
            </a:xfrm>
            <a:prstGeom prst="rect">
              <a:avLst/>
            </a:prstGeom>
            <a:noFill/>
          </p:spPr>
        </p:pic>
        <p:pic>
          <p:nvPicPr>
            <p:cNvPr id="31" name="Picture 4" descr="E:\下載資料\NCTU_CAIC.png"/>
            <p:cNvPicPr>
              <a:picLocks noChangeAspect="1" noChangeArrowheads="1"/>
            </p:cNvPicPr>
            <p:nvPr/>
          </p:nvPicPr>
          <p:blipFill>
            <a:blip r:embed="rId8" cstate="print"/>
            <a:srcRect/>
            <a:stretch>
              <a:fillRect/>
            </a:stretch>
          </p:blipFill>
          <p:spPr bwMode="auto">
            <a:xfrm>
              <a:off x="7161878" y="6452108"/>
              <a:ext cx="7901657" cy="1942836"/>
            </a:xfrm>
            <a:prstGeom prst="rect">
              <a:avLst/>
            </a:prstGeom>
            <a:noFill/>
          </p:spPr>
        </p:pic>
        <p:pic>
          <p:nvPicPr>
            <p:cNvPr id="32" name="Picture 5" descr="E:\下載資料\tca-logo.jpg"/>
            <p:cNvPicPr>
              <a:picLocks noChangeAspect="1" noChangeArrowheads="1"/>
            </p:cNvPicPr>
            <p:nvPr/>
          </p:nvPicPr>
          <p:blipFill>
            <a:blip r:embed="rId9" cstate="print"/>
            <a:srcRect/>
            <a:stretch>
              <a:fillRect/>
            </a:stretch>
          </p:blipFill>
          <p:spPr bwMode="auto">
            <a:xfrm>
              <a:off x="12166432" y="3843466"/>
              <a:ext cx="10611945" cy="2827672"/>
            </a:xfrm>
            <a:prstGeom prst="rect">
              <a:avLst/>
            </a:prstGeom>
            <a:noFill/>
          </p:spPr>
        </p:pic>
        <p:pic>
          <p:nvPicPr>
            <p:cNvPr id="33" name="Picture 6" descr="E:\下載資料\台灣科技大學迷你教育研究團隊.png"/>
            <p:cNvPicPr>
              <a:picLocks noChangeAspect="1" noChangeArrowheads="1"/>
            </p:cNvPicPr>
            <p:nvPr/>
          </p:nvPicPr>
          <p:blipFill>
            <a:blip r:embed="rId10" cstate="print"/>
            <a:srcRect/>
            <a:stretch>
              <a:fillRect/>
            </a:stretch>
          </p:blipFill>
          <p:spPr bwMode="auto">
            <a:xfrm>
              <a:off x="7241079" y="8852339"/>
              <a:ext cx="3522161" cy="4043441"/>
            </a:xfrm>
            <a:prstGeom prst="rect">
              <a:avLst/>
            </a:prstGeom>
            <a:noFill/>
          </p:spPr>
        </p:pic>
        <p:pic>
          <p:nvPicPr>
            <p:cNvPr id="34" name="Picture 7" descr="E:\下載資料\致理科技大學推廣教育中心.jpg"/>
            <p:cNvPicPr>
              <a:picLocks noChangeAspect="1" noChangeArrowheads="1"/>
            </p:cNvPicPr>
            <p:nvPr/>
          </p:nvPicPr>
          <p:blipFill>
            <a:blip r:embed="rId11" cstate="print"/>
            <a:srcRect/>
            <a:stretch>
              <a:fillRect/>
            </a:stretch>
          </p:blipFill>
          <p:spPr bwMode="auto">
            <a:xfrm>
              <a:off x="15438884" y="6631533"/>
              <a:ext cx="7339493" cy="1477751"/>
            </a:xfrm>
            <a:prstGeom prst="rect">
              <a:avLst/>
            </a:prstGeom>
            <a:noFill/>
          </p:spPr>
        </p:pic>
        <p:pic>
          <p:nvPicPr>
            <p:cNvPr id="35" name="Picture 2" descr="E:\下載資料\MakerPRO-LOGO.png"/>
            <p:cNvPicPr>
              <a:picLocks noChangeAspect="1" noChangeArrowheads="1"/>
            </p:cNvPicPr>
            <p:nvPr/>
          </p:nvPicPr>
          <p:blipFill>
            <a:blip r:embed="rId12" cstate="print"/>
            <a:srcRect/>
            <a:stretch>
              <a:fillRect/>
            </a:stretch>
          </p:blipFill>
          <p:spPr bwMode="auto">
            <a:xfrm>
              <a:off x="15835338" y="8643950"/>
              <a:ext cx="6006150" cy="1357322"/>
            </a:xfrm>
            <a:prstGeom prst="rect">
              <a:avLst/>
            </a:prstGeom>
            <a:noFill/>
          </p:spPr>
        </p:pic>
        <p:pic>
          <p:nvPicPr>
            <p:cNvPr id="36" name="Picture 3" descr="C:\Users\user\Downloads\Edu Aequitas Logo_02.png"/>
            <p:cNvPicPr>
              <a:picLocks noChangeAspect="1" noChangeArrowheads="1"/>
            </p:cNvPicPr>
            <p:nvPr/>
          </p:nvPicPr>
          <p:blipFill>
            <a:blip r:embed="rId13" cstate="print"/>
            <a:srcRect/>
            <a:stretch>
              <a:fillRect/>
            </a:stretch>
          </p:blipFill>
          <p:spPr bwMode="auto">
            <a:xfrm>
              <a:off x="16031063" y="10106153"/>
              <a:ext cx="5590753" cy="2795552"/>
            </a:xfrm>
            <a:prstGeom prst="rect">
              <a:avLst/>
            </a:prstGeom>
            <a:noFill/>
          </p:spPr>
        </p:pic>
      </p:grpSp>
      <p:sp>
        <p:nvSpPr>
          <p:cNvPr id="24" name="文字方塊 23">
            <a:extLst>
              <a:ext uri="{FF2B5EF4-FFF2-40B4-BE49-F238E27FC236}">
                <a16:creationId xmlns:a16="http://schemas.microsoft.com/office/drawing/2014/main" xmlns="" id="{381D8C30-F236-C042-A369-C686FD8A1D0B}"/>
              </a:ext>
            </a:extLst>
          </p:cNvPr>
          <p:cNvSpPr txBox="1"/>
          <p:nvPr/>
        </p:nvSpPr>
        <p:spPr>
          <a:xfrm>
            <a:off x="166664" y="12906672"/>
            <a:ext cx="2952328" cy="769441"/>
          </a:xfrm>
          <a:prstGeom prst="rect">
            <a:avLst/>
          </a:prstGeom>
          <a:noFill/>
        </p:spPr>
        <p:txBody>
          <a:bodyPr wrap="square" rtlCol="0">
            <a:spAutoFit/>
          </a:bodyPr>
          <a:lstStyle/>
          <a:p>
            <a:pPr algn="l"/>
            <a:r>
              <a:rPr kumimoji="1" lang="en-US" altLang="zh-TW" sz="4400" dirty="0" smtClean="0">
                <a:solidFill>
                  <a:schemeClr val="tx2">
                    <a:lumMod val="75000"/>
                  </a:schemeClr>
                </a:solidFill>
              </a:rPr>
              <a:t>8</a:t>
            </a:r>
            <a:endParaRPr kumimoji="1" lang="zh-TW" altLang="en-US" sz="4400" dirty="0">
              <a:solidFill>
                <a:schemeClr val="tx2">
                  <a:lumMod val="75000"/>
                </a:schemeClr>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10.xml.rels><?xml version="1.0" encoding="UTF-8" standalone="yes"?>
<Relationships xmlns="http://schemas.openxmlformats.org/package/2006/relationships"><Relationship Id="rId1" Type="http://schemas.openxmlformats.org/officeDocument/2006/relationships/image" Target="../media/image1.png"/></Relationships>
</file>

<file path=ppt/theme/_rels/theme11.xml.rels><?xml version="1.0" encoding="UTF-8" standalone="yes"?>
<Relationships xmlns="http://schemas.openxmlformats.org/package/2006/relationships"><Relationship Id="rId1" Type="http://schemas.openxmlformats.org/officeDocument/2006/relationships/image" Target="../media/image1.png"/></Relationships>
</file>

<file path=ppt/theme/_rels/theme12.xml.rels><?xml version="1.0" encoding="UTF-8" standalone="yes"?>
<Relationships xmlns="http://schemas.openxmlformats.org/package/2006/relationships"><Relationship Id="rId1" Type="http://schemas.openxmlformats.org/officeDocument/2006/relationships/image" Target="../media/image1.png"/></Relationships>
</file>

<file path=ppt/theme/_rels/theme14.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_rels/theme3.xml.rels><?xml version="1.0" encoding="UTF-8" standalone="yes"?>
<Relationships xmlns="http://schemas.openxmlformats.org/package/2006/relationships"><Relationship Id="rId1" Type="http://schemas.openxmlformats.org/officeDocument/2006/relationships/image" Target="../media/image1.png"/></Relationships>
</file>

<file path=ppt/theme/_rels/theme4.xml.rels><?xml version="1.0" encoding="UTF-8" standalone="yes"?>
<Relationships xmlns="http://schemas.openxmlformats.org/package/2006/relationships"><Relationship Id="rId1" Type="http://schemas.openxmlformats.org/officeDocument/2006/relationships/image" Target="../media/image1.png"/></Relationships>
</file>

<file path=ppt/theme/_rels/theme6.xml.rels><?xml version="1.0" encoding="UTF-8" standalone="yes"?>
<Relationships xmlns="http://schemas.openxmlformats.org/package/2006/relationships"><Relationship Id="rId1" Type="http://schemas.openxmlformats.org/officeDocument/2006/relationships/image" Target="../media/image1.png"/></Relationships>
</file>

<file path=ppt/theme/_rels/theme7.xml.rels><?xml version="1.0" encoding="UTF-8" standalone="yes"?>
<Relationships xmlns="http://schemas.openxmlformats.org/package/2006/relationships"><Relationship Id="rId1" Type="http://schemas.openxmlformats.org/officeDocument/2006/relationships/image" Target="../media/image1.png"/></Relationships>
</file>

<file path=ppt/theme/_rels/theme8.xml.rels><?xml version="1.0" encoding="UTF-8" standalone="yes"?>
<Relationships xmlns="http://schemas.openxmlformats.org/package/2006/relationships"><Relationship Id="rId1" Type="http://schemas.openxmlformats.org/officeDocument/2006/relationships/image" Target="../media/image1.png"/></Relationships>
</file>

<file path=ppt/theme/_rels/theme9.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1_Regular Theme">
  <a:themeElements>
    <a:clrScheme name="自訂 1">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512539"/>
      </a:hlink>
      <a:folHlink>
        <a:srgbClr val="512539"/>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10.xml><?xml version="1.0" encoding="utf-8"?>
<a:theme xmlns:a="http://schemas.openxmlformats.org/drawingml/2006/main" name="17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arrow"/>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11.xml><?xml version="1.0" encoding="utf-8"?>
<a:theme xmlns:a="http://schemas.openxmlformats.org/drawingml/2006/main" name="20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arrow"/>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12.xml><?xml version="1.0" encoding="utf-8"?>
<a:theme xmlns:a="http://schemas.openxmlformats.org/drawingml/2006/main" name="18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arrow"/>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13.xml><?xml version="1.0" encoding="utf-8"?>
<a:theme xmlns:a="http://schemas.openxmlformats.org/drawingml/2006/main" name="6_Regular Theme - 空白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14.xml><?xml version="1.0" encoding="utf-8"?>
<a:theme xmlns:a="http://schemas.openxmlformats.org/drawingml/2006/main" name="27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arrow"/>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15.xml><?xml version="1.0" encoding="utf-8"?>
<a:theme xmlns:a="http://schemas.openxmlformats.org/drawingml/2006/main" name="拓可思公版_右下">
  <a:themeElements>
    <a:clrScheme name="自訂 2">
      <a:dk1>
        <a:srgbClr val="000000"/>
      </a:dk1>
      <a:lt1>
        <a:srgbClr val="FFFDF5"/>
      </a:lt1>
      <a:dk2>
        <a:srgbClr val="4D4D4D"/>
      </a:dk2>
      <a:lt2>
        <a:srgbClr val="DDDDDD"/>
      </a:lt2>
      <a:accent1>
        <a:srgbClr val="3887C0"/>
      </a:accent1>
      <a:accent2>
        <a:srgbClr val="00B3AB"/>
      </a:accent2>
      <a:accent3>
        <a:srgbClr val="FFD55E"/>
      </a:accent3>
      <a:accent4>
        <a:srgbClr val="838383"/>
      </a:accent4>
      <a:accent5>
        <a:srgbClr val="F69200"/>
      </a:accent5>
      <a:accent6>
        <a:srgbClr val="DF5327"/>
      </a:accent6>
      <a:hlink>
        <a:srgbClr val="F59E00"/>
      </a:hlink>
      <a:folHlink>
        <a:srgbClr val="B2B2B2"/>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1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8.xml><?xml version="1.0" encoding="utf-8"?>
<a:theme xmlns:a="http://schemas.openxmlformats.org/drawingml/2006/main" name="Office 佈景主題">
  <a:themeElements>
    <a:clrScheme name="">
      <a:dk1>
        <a:srgbClr val="000000"/>
      </a:dk1>
      <a:lt1>
        <a:srgbClr val="FFFFFF"/>
      </a:lt1>
      <a:dk2>
        <a:srgbClr val="A7A7A7"/>
      </a:dk2>
      <a:lt2>
        <a:srgbClr val="535353"/>
      </a:lt2>
      <a:accent1>
        <a:srgbClr val="37485D"/>
      </a:accent1>
      <a:accent2>
        <a:srgbClr val="41596D"/>
      </a:accent2>
      <a:accent3>
        <a:srgbClr val="FFFFFF"/>
      </a:accent3>
      <a:accent4>
        <a:srgbClr val="000000"/>
      </a:accent4>
      <a:accent5>
        <a:srgbClr val="AEB1B6"/>
      </a:accent5>
      <a:accent6>
        <a:srgbClr val="3A5062"/>
      </a:accent6>
      <a:hlink>
        <a:srgbClr val="0000FF"/>
      </a:hlink>
      <a:folHlink>
        <a:srgbClr val="FF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3.xml><?xml version="1.0" encoding="utf-8"?>
<a:theme xmlns:a="http://schemas.openxmlformats.org/drawingml/2006/main" name="4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4.xml><?xml version="1.0" encoding="utf-8"?>
<a:theme xmlns:a="http://schemas.openxmlformats.org/drawingml/2006/main" name="6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arrow"/>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5.xml><?xml version="1.0" encoding="utf-8"?>
<a:theme xmlns:a="http://schemas.openxmlformats.org/drawingml/2006/main" name="Regular Theme - 空白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6.xml><?xml version="1.0" encoding="utf-8"?>
<a:theme xmlns:a="http://schemas.openxmlformats.org/drawingml/2006/main" name="14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7.xml><?xml version="1.0" encoding="utf-8"?>
<a:theme xmlns:a="http://schemas.openxmlformats.org/drawingml/2006/main" name="15_Regular Theme">
  <a:themeElements>
    <a:clrScheme name="自訂 1">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512539"/>
      </a:hlink>
      <a:folHlink>
        <a:srgbClr val="512539"/>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8.xml><?xml version="1.0" encoding="utf-8"?>
<a:theme xmlns:a="http://schemas.openxmlformats.org/drawingml/2006/main" name="Regular Theme">
  <a:themeElements>
    <a:clrScheme name="華麗">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9.xml><?xml version="1.0" encoding="utf-8"?>
<a:theme xmlns:a="http://schemas.openxmlformats.org/drawingml/2006/main" name="2_Regular Theme">
  <a:themeElements>
    <a:clrScheme name="自訂 1">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512539"/>
      </a:hlink>
      <a:folHlink>
        <a:srgbClr val="512539"/>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docProps/app.xml><?xml version="1.0" encoding="utf-8"?>
<Properties xmlns="http://schemas.openxmlformats.org/officeDocument/2006/extended-properties" xmlns:vt="http://schemas.openxmlformats.org/officeDocument/2006/docPropsVTypes">
  <TotalTime>128026</TotalTime>
  <Words>2334</Words>
  <Application>Microsoft Office PowerPoint</Application>
  <PresentationFormat>自訂</PresentationFormat>
  <Paragraphs>444</Paragraphs>
  <Slides>25</Slides>
  <Notes>4</Notes>
  <HiddenSlides>0</HiddenSlides>
  <MMClips>0</MMClips>
  <ScaleCrop>false</ScaleCrop>
  <HeadingPairs>
    <vt:vector size="4" baseType="variant">
      <vt:variant>
        <vt:lpstr>佈景主題</vt:lpstr>
      </vt:variant>
      <vt:variant>
        <vt:i4>17</vt:i4>
      </vt:variant>
      <vt:variant>
        <vt:lpstr>投影片標題</vt:lpstr>
      </vt:variant>
      <vt:variant>
        <vt:i4>25</vt:i4>
      </vt:variant>
    </vt:vector>
  </HeadingPairs>
  <TitlesOfParts>
    <vt:vector size="42" baseType="lpstr">
      <vt:lpstr>1_Regular Theme</vt:lpstr>
      <vt:lpstr>3_Regular Theme</vt:lpstr>
      <vt:lpstr>4_Regular Theme</vt:lpstr>
      <vt:lpstr>6_Regular Theme</vt:lpstr>
      <vt:lpstr>Regular Theme - 空白 拷貝</vt:lpstr>
      <vt:lpstr>14_Regular Theme</vt:lpstr>
      <vt:lpstr>15_Regular Theme</vt:lpstr>
      <vt:lpstr>Regular Theme</vt:lpstr>
      <vt:lpstr>2_Regular Theme</vt:lpstr>
      <vt:lpstr>17_Regular Theme</vt:lpstr>
      <vt:lpstr>20_Regular Theme</vt:lpstr>
      <vt:lpstr>18_Regular Theme</vt:lpstr>
      <vt:lpstr>6_Regular Theme - 空白 拷貝</vt:lpstr>
      <vt:lpstr>27_Regular Theme</vt:lpstr>
      <vt:lpstr>拓可思公版_右下</vt:lpstr>
      <vt:lpstr>3_Office Theme</vt:lpstr>
      <vt:lpstr>Office Theme</vt:lpstr>
      <vt:lpstr>投影片 1</vt:lpstr>
      <vt:lpstr>投影片 2</vt:lpstr>
      <vt:lpstr>投影片 3</vt:lpstr>
      <vt:lpstr>採用DDMT/Critical thinking教學方法</vt:lpstr>
      <vt:lpstr>投影片 5</vt:lpstr>
      <vt:lpstr>解決方案 – 資訊科技教育+流程思考</vt:lpstr>
      <vt:lpstr>投影片 7</vt:lpstr>
      <vt:lpstr>投影片 8</vt:lpstr>
      <vt:lpstr>投影片 9</vt:lpstr>
      <vt:lpstr>Marketing Achievements</vt:lpstr>
      <vt:lpstr>投影片 11</vt:lpstr>
      <vt:lpstr>投影片 12</vt:lpstr>
      <vt:lpstr>投影片 13</vt:lpstr>
      <vt:lpstr>投影片 14</vt:lpstr>
      <vt:lpstr>投影片 15</vt:lpstr>
      <vt:lpstr>投影片 16</vt:lpstr>
      <vt:lpstr>投影片 17</vt:lpstr>
      <vt:lpstr>投影片 18</vt:lpstr>
      <vt:lpstr>投影片 19</vt:lpstr>
      <vt:lpstr>投影片 20</vt:lpstr>
      <vt:lpstr>投影片 21</vt:lpstr>
      <vt:lpstr>投影片 22</vt:lpstr>
      <vt:lpstr>投影片 23</vt:lpstr>
      <vt:lpstr>投影片 24</vt:lpstr>
      <vt:lpstr>投影片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user</dc:creator>
  <cp:lastModifiedBy>Kevin Kao</cp:lastModifiedBy>
  <cp:revision>141</cp:revision>
  <dcterms:modified xsi:type="dcterms:W3CDTF">2022-11-07T03:23:45Z</dcterms:modified>
</cp:coreProperties>
</file>